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507480"/>
            <a:ext cx="12192000" cy="350520"/>
          </a:xfrm>
          <a:custGeom>
            <a:avLst/>
            <a:gdLst/>
            <a:ahLst/>
            <a:cxnLst/>
            <a:rect l="l" t="t" r="r" b="b"/>
            <a:pathLst>
              <a:path w="12192000" h="350520">
                <a:moveTo>
                  <a:pt x="0" y="350520"/>
                </a:moveTo>
                <a:lnTo>
                  <a:pt x="12192000" y="350520"/>
                </a:lnTo>
                <a:lnTo>
                  <a:pt x="12192000" y="0"/>
                </a:lnTo>
                <a:lnTo>
                  <a:pt x="0" y="0"/>
                </a:lnTo>
                <a:lnTo>
                  <a:pt x="0" y="35052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696973"/>
            <a:ext cx="12192000" cy="4533265"/>
          </a:xfrm>
          <a:custGeom>
            <a:avLst/>
            <a:gdLst/>
            <a:ahLst/>
            <a:cxnLst/>
            <a:rect l="l" t="t" r="r" b="b"/>
            <a:pathLst>
              <a:path w="12192000" h="4533265">
                <a:moveTo>
                  <a:pt x="0" y="4533150"/>
                </a:moveTo>
                <a:lnTo>
                  <a:pt x="12192000" y="4533150"/>
                </a:lnTo>
                <a:lnTo>
                  <a:pt x="12192000" y="0"/>
                </a:lnTo>
                <a:lnTo>
                  <a:pt x="0" y="0"/>
                </a:lnTo>
                <a:lnTo>
                  <a:pt x="0" y="453315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687448"/>
            <a:ext cx="12192000" cy="19050"/>
          </a:xfrm>
          <a:custGeom>
            <a:avLst/>
            <a:gdLst/>
            <a:ahLst/>
            <a:cxnLst/>
            <a:rect l="l" t="t" r="r" b="b"/>
            <a:pathLst>
              <a:path w="12192000" h="19050">
                <a:moveTo>
                  <a:pt x="0" y="19050"/>
                </a:moveTo>
                <a:lnTo>
                  <a:pt x="12191999" y="19050"/>
                </a:lnTo>
                <a:lnTo>
                  <a:pt x="12191999" y="0"/>
                </a:lnTo>
                <a:lnTo>
                  <a:pt x="0" y="0"/>
                </a:lnTo>
                <a:lnTo>
                  <a:pt x="0" y="1905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25958" y="2667761"/>
            <a:ext cx="5419725" cy="2819400"/>
          </a:xfrm>
          <a:custGeom>
            <a:avLst/>
            <a:gdLst/>
            <a:ahLst/>
            <a:cxnLst/>
            <a:rect l="l" t="t" r="r" b="b"/>
            <a:pathLst>
              <a:path w="5419725" h="2819400">
                <a:moveTo>
                  <a:pt x="5419344" y="0"/>
                </a:moveTo>
                <a:lnTo>
                  <a:pt x="0" y="0"/>
                </a:lnTo>
                <a:lnTo>
                  <a:pt x="0" y="2819400"/>
                </a:lnTo>
                <a:lnTo>
                  <a:pt x="5419344" y="2819400"/>
                </a:lnTo>
                <a:lnTo>
                  <a:pt x="54193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25958" y="2667761"/>
            <a:ext cx="5419725" cy="2819400"/>
          </a:xfrm>
          <a:custGeom>
            <a:avLst/>
            <a:gdLst/>
            <a:ahLst/>
            <a:cxnLst/>
            <a:rect l="l" t="t" r="r" b="b"/>
            <a:pathLst>
              <a:path w="5419725" h="2819400">
                <a:moveTo>
                  <a:pt x="0" y="0"/>
                </a:moveTo>
                <a:lnTo>
                  <a:pt x="5419344" y="0"/>
                </a:lnTo>
                <a:lnTo>
                  <a:pt x="5419344" y="2819400"/>
                </a:lnTo>
                <a:lnTo>
                  <a:pt x="0" y="2819400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rgbClr val="EC3B8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https://thevab.com/insight/resolution-prioritize-quality?utm_source=website&amp;utm_medium=resource-center&amp;utm_campaign=grab-n-gos" TargetMode="External"/><Relationship Id="rId4" Type="http://schemas.openxmlformats.org/officeDocument/2006/relationships/hyperlink" Target="https://thevab.com/signin?utm_source=website&amp;utm_medium=resource-center&amp;utm_campaign=grab-n-gos" TargetMode="External"/><Relationship Id="rId5" Type="http://schemas.openxmlformats.org/officeDocument/2006/relationships/image" Target="../media/image2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45702" y="1763858"/>
            <a:ext cx="8355965" cy="8197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596265">
              <a:lnSpc>
                <a:spcPts val="1905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Avg.</a:t>
            </a:r>
            <a:r>
              <a:rPr dirty="0" u="sng" sz="1600" spc="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Seconds</a:t>
            </a:r>
            <a:r>
              <a:rPr dirty="0" u="sng" sz="1600" spc="-3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Viewed</a:t>
            </a:r>
            <a:r>
              <a:rPr dirty="0" u="sng" sz="1600" spc="-8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600" spc="-2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:15</a:t>
            </a:r>
            <a:r>
              <a:rPr dirty="0" u="sng" sz="1600" spc="-9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</a:t>
            </a:r>
            <a:r>
              <a:rPr dirty="0" u="sng" sz="1600" spc="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by</a:t>
            </a:r>
            <a:r>
              <a:rPr dirty="0" u="sng" sz="1600" spc="-5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Platform</a:t>
            </a:r>
            <a:endParaRPr sz="1600">
              <a:latin typeface="Arial"/>
              <a:cs typeface="Arial"/>
            </a:endParaRPr>
          </a:p>
          <a:p>
            <a:pPr algn="ctr" marL="598170">
              <a:lnSpc>
                <a:spcPts val="1425"/>
              </a:lnSpc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(Comparing</a:t>
            </a:r>
            <a:r>
              <a:rPr dirty="0" sz="1200" spc="9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second</a:t>
            </a:r>
            <a:r>
              <a:rPr dirty="0" sz="1200" spc="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x</a:t>
            </a:r>
            <a:r>
              <a:rPr dirty="0" sz="12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second</a:t>
            </a:r>
            <a:r>
              <a:rPr dirty="0" sz="1200" spc="6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viewing</a:t>
            </a:r>
            <a:r>
              <a:rPr dirty="0" sz="1200" spc="9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via</a:t>
            </a:r>
            <a:r>
              <a:rPr dirty="0" sz="12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eye-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tracking</a:t>
            </a:r>
            <a:r>
              <a:rPr dirty="0" sz="1200" spc="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methodology*)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  <a:tabLst>
                <a:tab pos="6494780" algn="l"/>
              </a:tabLst>
            </a:pPr>
            <a:r>
              <a:rPr dirty="0" sz="2000" b="1">
                <a:solidFill>
                  <a:srgbClr val="EC3B8D"/>
                </a:solidFill>
                <a:latin typeface="Arial"/>
                <a:cs typeface="Arial"/>
              </a:rPr>
              <a:t>Cinema,</a:t>
            </a:r>
            <a:r>
              <a:rPr dirty="0" sz="2000" spc="-5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EC3B8D"/>
                </a:solidFill>
                <a:latin typeface="Arial"/>
                <a:cs typeface="Arial"/>
              </a:rPr>
              <a:t>TV</a:t>
            </a:r>
            <a:r>
              <a:rPr dirty="0" sz="2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EC3B8D"/>
                </a:solidFill>
                <a:latin typeface="Arial"/>
                <a:cs typeface="Arial"/>
              </a:rPr>
              <a:t>&amp;</a:t>
            </a:r>
            <a:r>
              <a:rPr dirty="0" sz="20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EC3B8D"/>
                </a:solidFill>
                <a:latin typeface="Arial"/>
                <a:cs typeface="Arial"/>
              </a:rPr>
              <a:t>Streaming</a:t>
            </a:r>
            <a:r>
              <a:rPr dirty="0" sz="2000" b="1">
                <a:solidFill>
                  <a:srgbClr val="EC3B8D"/>
                </a:solidFill>
                <a:latin typeface="Arial"/>
                <a:cs typeface="Arial"/>
              </a:rPr>
              <a:t>	</a:t>
            </a:r>
            <a:r>
              <a:rPr dirty="0" sz="2000" b="1">
                <a:solidFill>
                  <a:srgbClr val="27C5F1"/>
                </a:solidFill>
                <a:latin typeface="Arial"/>
                <a:cs typeface="Arial"/>
              </a:rPr>
              <a:t>Digital</a:t>
            </a:r>
            <a:r>
              <a:rPr dirty="0" sz="2000" spc="-55" b="1">
                <a:solidFill>
                  <a:srgbClr val="27C5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27C5F1"/>
                </a:solidFill>
                <a:latin typeface="Arial"/>
                <a:cs typeface="Arial"/>
              </a:rPr>
              <a:t>&amp;</a:t>
            </a:r>
            <a:r>
              <a:rPr dirty="0" sz="2000" spc="-20" b="1">
                <a:solidFill>
                  <a:srgbClr val="27C5F1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27C5F1"/>
                </a:solidFill>
                <a:latin typeface="Arial"/>
                <a:cs typeface="Arial"/>
              </a:rPr>
              <a:t>Social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584073" y="3629025"/>
            <a:ext cx="1474470" cy="1476375"/>
            <a:chOff x="584073" y="3629025"/>
            <a:chExt cx="1474470" cy="1476375"/>
          </a:xfrm>
        </p:grpSpPr>
        <p:sp>
          <p:nvSpPr>
            <p:cNvPr id="4" name="object 4" descr=""/>
            <p:cNvSpPr/>
            <p:nvPr/>
          </p:nvSpPr>
          <p:spPr>
            <a:xfrm>
              <a:off x="593598" y="3638550"/>
              <a:ext cx="1455420" cy="1457325"/>
            </a:xfrm>
            <a:custGeom>
              <a:avLst/>
              <a:gdLst/>
              <a:ahLst/>
              <a:cxnLst/>
              <a:rect l="l" t="t" r="r" b="b"/>
              <a:pathLst>
                <a:path w="1455420" h="1457325">
                  <a:moveTo>
                    <a:pt x="727710" y="0"/>
                  </a:moveTo>
                  <a:lnTo>
                    <a:pt x="679862" y="1549"/>
                  </a:lnTo>
                  <a:lnTo>
                    <a:pt x="632841" y="6134"/>
                  </a:lnTo>
                  <a:lnTo>
                    <a:pt x="586743" y="13657"/>
                  </a:lnTo>
                  <a:lnTo>
                    <a:pt x="541663" y="24024"/>
                  </a:lnTo>
                  <a:lnTo>
                    <a:pt x="497696" y="37138"/>
                  </a:lnTo>
                  <a:lnTo>
                    <a:pt x="454940" y="52902"/>
                  </a:lnTo>
                  <a:lnTo>
                    <a:pt x="413490" y="71222"/>
                  </a:lnTo>
                  <a:lnTo>
                    <a:pt x="373441" y="92001"/>
                  </a:lnTo>
                  <a:lnTo>
                    <a:pt x="334890" y="115143"/>
                  </a:lnTo>
                  <a:lnTo>
                    <a:pt x="297933" y="140553"/>
                  </a:lnTo>
                  <a:lnTo>
                    <a:pt x="262665" y="168133"/>
                  </a:lnTo>
                  <a:lnTo>
                    <a:pt x="229182" y="197788"/>
                  </a:lnTo>
                  <a:lnTo>
                    <a:pt x="197581" y="229423"/>
                  </a:lnTo>
                  <a:lnTo>
                    <a:pt x="167956" y="262941"/>
                  </a:lnTo>
                  <a:lnTo>
                    <a:pt x="140405" y="298246"/>
                  </a:lnTo>
                  <a:lnTo>
                    <a:pt x="115022" y="335242"/>
                  </a:lnTo>
                  <a:lnTo>
                    <a:pt x="91905" y="373833"/>
                  </a:lnTo>
                  <a:lnTo>
                    <a:pt x="71147" y="413924"/>
                  </a:lnTo>
                  <a:lnTo>
                    <a:pt x="52847" y="455417"/>
                  </a:lnTo>
                  <a:lnTo>
                    <a:pt x="37099" y="498218"/>
                  </a:lnTo>
                  <a:lnTo>
                    <a:pt x="23999" y="542230"/>
                  </a:lnTo>
                  <a:lnTo>
                    <a:pt x="13643" y="587358"/>
                  </a:lnTo>
                  <a:lnTo>
                    <a:pt x="6127" y="633504"/>
                  </a:lnTo>
                  <a:lnTo>
                    <a:pt x="1547" y="680574"/>
                  </a:lnTo>
                  <a:lnTo>
                    <a:pt x="0" y="728472"/>
                  </a:lnTo>
                  <a:lnTo>
                    <a:pt x="1547" y="776369"/>
                  </a:lnTo>
                  <a:lnTo>
                    <a:pt x="6127" y="823439"/>
                  </a:lnTo>
                  <a:lnTo>
                    <a:pt x="13643" y="869585"/>
                  </a:lnTo>
                  <a:lnTo>
                    <a:pt x="23999" y="914713"/>
                  </a:lnTo>
                  <a:lnTo>
                    <a:pt x="37099" y="958725"/>
                  </a:lnTo>
                  <a:lnTo>
                    <a:pt x="52847" y="1001526"/>
                  </a:lnTo>
                  <a:lnTo>
                    <a:pt x="71147" y="1043019"/>
                  </a:lnTo>
                  <a:lnTo>
                    <a:pt x="91905" y="1083110"/>
                  </a:lnTo>
                  <a:lnTo>
                    <a:pt x="115022" y="1121701"/>
                  </a:lnTo>
                  <a:lnTo>
                    <a:pt x="140405" y="1158697"/>
                  </a:lnTo>
                  <a:lnTo>
                    <a:pt x="167956" y="1194002"/>
                  </a:lnTo>
                  <a:lnTo>
                    <a:pt x="197581" y="1227520"/>
                  </a:lnTo>
                  <a:lnTo>
                    <a:pt x="229182" y="1259155"/>
                  </a:lnTo>
                  <a:lnTo>
                    <a:pt x="262665" y="1288810"/>
                  </a:lnTo>
                  <a:lnTo>
                    <a:pt x="297933" y="1316390"/>
                  </a:lnTo>
                  <a:lnTo>
                    <a:pt x="334890" y="1341800"/>
                  </a:lnTo>
                  <a:lnTo>
                    <a:pt x="373441" y="1364942"/>
                  </a:lnTo>
                  <a:lnTo>
                    <a:pt x="413490" y="1385721"/>
                  </a:lnTo>
                  <a:lnTo>
                    <a:pt x="454940" y="1404041"/>
                  </a:lnTo>
                  <a:lnTo>
                    <a:pt x="497696" y="1419805"/>
                  </a:lnTo>
                  <a:lnTo>
                    <a:pt x="541663" y="1432919"/>
                  </a:lnTo>
                  <a:lnTo>
                    <a:pt x="586743" y="1443286"/>
                  </a:lnTo>
                  <a:lnTo>
                    <a:pt x="632841" y="1450809"/>
                  </a:lnTo>
                  <a:lnTo>
                    <a:pt x="679862" y="1455394"/>
                  </a:lnTo>
                  <a:lnTo>
                    <a:pt x="727710" y="1456944"/>
                  </a:lnTo>
                  <a:lnTo>
                    <a:pt x="775557" y="1455394"/>
                  </a:lnTo>
                  <a:lnTo>
                    <a:pt x="822578" y="1450809"/>
                  </a:lnTo>
                  <a:lnTo>
                    <a:pt x="868676" y="1443286"/>
                  </a:lnTo>
                  <a:lnTo>
                    <a:pt x="913756" y="1432919"/>
                  </a:lnTo>
                  <a:lnTo>
                    <a:pt x="957723" y="1419805"/>
                  </a:lnTo>
                  <a:lnTo>
                    <a:pt x="1000479" y="1404041"/>
                  </a:lnTo>
                  <a:lnTo>
                    <a:pt x="1041929" y="1385721"/>
                  </a:lnTo>
                  <a:lnTo>
                    <a:pt x="1081978" y="1364942"/>
                  </a:lnTo>
                  <a:lnTo>
                    <a:pt x="1120529" y="1341800"/>
                  </a:lnTo>
                  <a:lnTo>
                    <a:pt x="1157486" y="1316390"/>
                  </a:lnTo>
                  <a:lnTo>
                    <a:pt x="1192754" y="1288810"/>
                  </a:lnTo>
                  <a:lnTo>
                    <a:pt x="1226237" y="1259155"/>
                  </a:lnTo>
                  <a:lnTo>
                    <a:pt x="1257838" y="1227520"/>
                  </a:lnTo>
                  <a:lnTo>
                    <a:pt x="1287463" y="1194002"/>
                  </a:lnTo>
                  <a:lnTo>
                    <a:pt x="1315014" y="1158697"/>
                  </a:lnTo>
                  <a:lnTo>
                    <a:pt x="1340397" y="1121701"/>
                  </a:lnTo>
                  <a:lnTo>
                    <a:pt x="1363514" y="1083110"/>
                  </a:lnTo>
                  <a:lnTo>
                    <a:pt x="1384272" y="1043019"/>
                  </a:lnTo>
                  <a:lnTo>
                    <a:pt x="1402572" y="1001526"/>
                  </a:lnTo>
                  <a:lnTo>
                    <a:pt x="1418320" y="958725"/>
                  </a:lnTo>
                  <a:lnTo>
                    <a:pt x="1431420" y="914713"/>
                  </a:lnTo>
                  <a:lnTo>
                    <a:pt x="1441776" y="869585"/>
                  </a:lnTo>
                  <a:lnTo>
                    <a:pt x="1449292" y="823439"/>
                  </a:lnTo>
                  <a:lnTo>
                    <a:pt x="1453872" y="776369"/>
                  </a:lnTo>
                  <a:lnTo>
                    <a:pt x="1455420" y="728472"/>
                  </a:lnTo>
                  <a:lnTo>
                    <a:pt x="1453872" y="680574"/>
                  </a:lnTo>
                  <a:lnTo>
                    <a:pt x="1449292" y="633504"/>
                  </a:lnTo>
                  <a:lnTo>
                    <a:pt x="1441776" y="587358"/>
                  </a:lnTo>
                  <a:lnTo>
                    <a:pt x="1431420" y="542230"/>
                  </a:lnTo>
                  <a:lnTo>
                    <a:pt x="1418320" y="498218"/>
                  </a:lnTo>
                  <a:lnTo>
                    <a:pt x="1402572" y="455417"/>
                  </a:lnTo>
                  <a:lnTo>
                    <a:pt x="1384272" y="413924"/>
                  </a:lnTo>
                  <a:lnTo>
                    <a:pt x="1363514" y="373833"/>
                  </a:lnTo>
                  <a:lnTo>
                    <a:pt x="1340397" y="335242"/>
                  </a:lnTo>
                  <a:lnTo>
                    <a:pt x="1315014" y="298246"/>
                  </a:lnTo>
                  <a:lnTo>
                    <a:pt x="1287463" y="262941"/>
                  </a:lnTo>
                  <a:lnTo>
                    <a:pt x="1257838" y="229423"/>
                  </a:lnTo>
                  <a:lnTo>
                    <a:pt x="1226237" y="197788"/>
                  </a:lnTo>
                  <a:lnTo>
                    <a:pt x="1192754" y="168133"/>
                  </a:lnTo>
                  <a:lnTo>
                    <a:pt x="1157486" y="140553"/>
                  </a:lnTo>
                  <a:lnTo>
                    <a:pt x="1120529" y="115143"/>
                  </a:lnTo>
                  <a:lnTo>
                    <a:pt x="1081978" y="92001"/>
                  </a:lnTo>
                  <a:lnTo>
                    <a:pt x="1041929" y="71222"/>
                  </a:lnTo>
                  <a:lnTo>
                    <a:pt x="1000479" y="52902"/>
                  </a:lnTo>
                  <a:lnTo>
                    <a:pt x="957723" y="37138"/>
                  </a:lnTo>
                  <a:lnTo>
                    <a:pt x="913756" y="24024"/>
                  </a:lnTo>
                  <a:lnTo>
                    <a:pt x="868676" y="13657"/>
                  </a:lnTo>
                  <a:lnTo>
                    <a:pt x="822578" y="6134"/>
                  </a:lnTo>
                  <a:lnTo>
                    <a:pt x="775557" y="1549"/>
                  </a:lnTo>
                  <a:lnTo>
                    <a:pt x="72771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593598" y="3638550"/>
              <a:ext cx="1455420" cy="1457325"/>
            </a:xfrm>
            <a:custGeom>
              <a:avLst/>
              <a:gdLst/>
              <a:ahLst/>
              <a:cxnLst/>
              <a:rect l="l" t="t" r="r" b="b"/>
              <a:pathLst>
                <a:path w="1455420" h="1457325">
                  <a:moveTo>
                    <a:pt x="0" y="728472"/>
                  </a:moveTo>
                  <a:lnTo>
                    <a:pt x="1547" y="680574"/>
                  </a:lnTo>
                  <a:lnTo>
                    <a:pt x="6127" y="633504"/>
                  </a:lnTo>
                  <a:lnTo>
                    <a:pt x="13643" y="587358"/>
                  </a:lnTo>
                  <a:lnTo>
                    <a:pt x="23999" y="542230"/>
                  </a:lnTo>
                  <a:lnTo>
                    <a:pt x="37099" y="498218"/>
                  </a:lnTo>
                  <a:lnTo>
                    <a:pt x="52847" y="455417"/>
                  </a:lnTo>
                  <a:lnTo>
                    <a:pt x="71147" y="413924"/>
                  </a:lnTo>
                  <a:lnTo>
                    <a:pt x="91905" y="373833"/>
                  </a:lnTo>
                  <a:lnTo>
                    <a:pt x="115022" y="335242"/>
                  </a:lnTo>
                  <a:lnTo>
                    <a:pt x="140405" y="298246"/>
                  </a:lnTo>
                  <a:lnTo>
                    <a:pt x="167956" y="262941"/>
                  </a:lnTo>
                  <a:lnTo>
                    <a:pt x="197581" y="229423"/>
                  </a:lnTo>
                  <a:lnTo>
                    <a:pt x="229182" y="197788"/>
                  </a:lnTo>
                  <a:lnTo>
                    <a:pt x="262665" y="168133"/>
                  </a:lnTo>
                  <a:lnTo>
                    <a:pt x="297933" y="140553"/>
                  </a:lnTo>
                  <a:lnTo>
                    <a:pt x="334890" y="115143"/>
                  </a:lnTo>
                  <a:lnTo>
                    <a:pt x="373441" y="92001"/>
                  </a:lnTo>
                  <a:lnTo>
                    <a:pt x="413490" y="71222"/>
                  </a:lnTo>
                  <a:lnTo>
                    <a:pt x="454940" y="52902"/>
                  </a:lnTo>
                  <a:lnTo>
                    <a:pt x="497696" y="37138"/>
                  </a:lnTo>
                  <a:lnTo>
                    <a:pt x="541663" y="24024"/>
                  </a:lnTo>
                  <a:lnTo>
                    <a:pt x="586743" y="13657"/>
                  </a:lnTo>
                  <a:lnTo>
                    <a:pt x="632841" y="6134"/>
                  </a:lnTo>
                  <a:lnTo>
                    <a:pt x="679862" y="1549"/>
                  </a:lnTo>
                  <a:lnTo>
                    <a:pt x="727710" y="0"/>
                  </a:lnTo>
                  <a:lnTo>
                    <a:pt x="775557" y="1549"/>
                  </a:lnTo>
                  <a:lnTo>
                    <a:pt x="822578" y="6134"/>
                  </a:lnTo>
                  <a:lnTo>
                    <a:pt x="868676" y="13657"/>
                  </a:lnTo>
                  <a:lnTo>
                    <a:pt x="913756" y="24024"/>
                  </a:lnTo>
                  <a:lnTo>
                    <a:pt x="957723" y="37138"/>
                  </a:lnTo>
                  <a:lnTo>
                    <a:pt x="1000479" y="52902"/>
                  </a:lnTo>
                  <a:lnTo>
                    <a:pt x="1041929" y="71222"/>
                  </a:lnTo>
                  <a:lnTo>
                    <a:pt x="1081978" y="92001"/>
                  </a:lnTo>
                  <a:lnTo>
                    <a:pt x="1120529" y="115143"/>
                  </a:lnTo>
                  <a:lnTo>
                    <a:pt x="1157486" y="140553"/>
                  </a:lnTo>
                  <a:lnTo>
                    <a:pt x="1192754" y="168133"/>
                  </a:lnTo>
                  <a:lnTo>
                    <a:pt x="1226237" y="197788"/>
                  </a:lnTo>
                  <a:lnTo>
                    <a:pt x="1257838" y="229423"/>
                  </a:lnTo>
                  <a:lnTo>
                    <a:pt x="1287463" y="262941"/>
                  </a:lnTo>
                  <a:lnTo>
                    <a:pt x="1315014" y="298246"/>
                  </a:lnTo>
                  <a:lnTo>
                    <a:pt x="1340397" y="335242"/>
                  </a:lnTo>
                  <a:lnTo>
                    <a:pt x="1363514" y="373833"/>
                  </a:lnTo>
                  <a:lnTo>
                    <a:pt x="1384272" y="413924"/>
                  </a:lnTo>
                  <a:lnTo>
                    <a:pt x="1402572" y="455417"/>
                  </a:lnTo>
                  <a:lnTo>
                    <a:pt x="1418320" y="498218"/>
                  </a:lnTo>
                  <a:lnTo>
                    <a:pt x="1431420" y="542230"/>
                  </a:lnTo>
                  <a:lnTo>
                    <a:pt x="1441776" y="587358"/>
                  </a:lnTo>
                  <a:lnTo>
                    <a:pt x="1449292" y="633504"/>
                  </a:lnTo>
                  <a:lnTo>
                    <a:pt x="1453872" y="680574"/>
                  </a:lnTo>
                  <a:lnTo>
                    <a:pt x="1455420" y="728472"/>
                  </a:lnTo>
                  <a:lnTo>
                    <a:pt x="1453872" y="776369"/>
                  </a:lnTo>
                  <a:lnTo>
                    <a:pt x="1449292" y="823439"/>
                  </a:lnTo>
                  <a:lnTo>
                    <a:pt x="1441776" y="869585"/>
                  </a:lnTo>
                  <a:lnTo>
                    <a:pt x="1431420" y="914713"/>
                  </a:lnTo>
                  <a:lnTo>
                    <a:pt x="1418320" y="958725"/>
                  </a:lnTo>
                  <a:lnTo>
                    <a:pt x="1402572" y="1001526"/>
                  </a:lnTo>
                  <a:lnTo>
                    <a:pt x="1384272" y="1043019"/>
                  </a:lnTo>
                  <a:lnTo>
                    <a:pt x="1363514" y="1083110"/>
                  </a:lnTo>
                  <a:lnTo>
                    <a:pt x="1340397" y="1121701"/>
                  </a:lnTo>
                  <a:lnTo>
                    <a:pt x="1315014" y="1158697"/>
                  </a:lnTo>
                  <a:lnTo>
                    <a:pt x="1287463" y="1194002"/>
                  </a:lnTo>
                  <a:lnTo>
                    <a:pt x="1257838" y="1227520"/>
                  </a:lnTo>
                  <a:lnTo>
                    <a:pt x="1226237" y="1259155"/>
                  </a:lnTo>
                  <a:lnTo>
                    <a:pt x="1192754" y="1288810"/>
                  </a:lnTo>
                  <a:lnTo>
                    <a:pt x="1157486" y="1316390"/>
                  </a:lnTo>
                  <a:lnTo>
                    <a:pt x="1120529" y="1341800"/>
                  </a:lnTo>
                  <a:lnTo>
                    <a:pt x="1081978" y="1364942"/>
                  </a:lnTo>
                  <a:lnTo>
                    <a:pt x="1041929" y="1385721"/>
                  </a:lnTo>
                  <a:lnTo>
                    <a:pt x="1000479" y="1404041"/>
                  </a:lnTo>
                  <a:lnTo>
                    <a:pt x="957723" y="1419805"/>
                  </a:lnTo>
                  <a:lnTo>
                    <a:pt x="913756" y="1432919"/>
                  </a:lnTo>
                  <a:lnTo>
                    <a:pt x="868676" y="1443286"/>
                  </a:lnTo>
                  <a:lnTo>
                    <a:pt x="822578" y="1450809"/>
                  </a:lnTo>
                  <a:lnTo>
                    <a:pt x="775557" y="1455394"/>
                  </a:lnTo>
                  <a:lnTo>
                    <a:pt x="727710" y="1456944"/>
                  </a:lnTo>
                  <a:lnTo>
                    <a:pt x="679862" y="1455394"/>
                  </a:lnTo>
                  <a:lnTo>
                    <a:pt x="632841" y="1450809"/>
                  </a:lnTo>
                  <a:lnTo>
                    <a:pt x="586743" y="1443286"/>
                  </a:lnTo>
                  <a:lnTo>
                    <a:pt x="541663" y="1432919"/>
                  </a:lnTo>
                  <a:lnTo>
                    <a:pt x="497696" y="1419805"/>
                  </a:lnTo>
                  <a:lnTo>
                    <a:pt x="454940" y="1404041"/>
                  </a:lnTo>
                  <a:lnTo>
                    <a:pt x="413490" y="1385721"/>
                  </a:lnTo>
                  <a:lnTo>
                    <a:pt x="373441" y="1364942"/>
                  </a:lnTo>
                  <a:lnTo>
                    <a:pt x="334890" y="1341800"/>
                  </a:lnTo>
                  <a:lnTo>
                    <a:pt x="297933" y="1316390"/>
                  </a:lnTo>
                  <a:lnTo>
                    <a:pt x="262665" y="1288810"/>
                  </a:lnTo>
                  <a:lnTo>
                    <a:pt x="229182" y="1259155"/>
                  </a:lnTo>
                  <a:lnTo>
                    <a:pt x="197581" y="1227520"/>
                  </a:lnTo>
                  <a:lnTo>
                    <a:pt x="167956" y="1194002"/>
                  </a:lnTo>
                  <a:lnTo>
                    <a:pt x="140405" y="1158697"/>
                  </a:lnTo>
                  <a:lnTo>
                    <a:pt x="115022" y="1121701"/>
                  </a:lnTo>
                  <a:lnTo>
                    <a:pt x="91905" y="1083110"/>
                  </a:lnTo>
                  <a:lnTo>
                    <a:pt x="71147" y="1043019"/>
                  </a:lnTo>
                  <a:lnTo>
                    <a:pt x="52847" y="1001526"/>
                  </a:lnTo>
                  <a:lnTo>
                    <a:pt x="37099" y="958725"/>
                  </a:lnTo>
                  <a:lnTo>
                    <a:pt x="23999" y="914713"/>
                  </a:lnTo>
                  <a:lnTo>
                    <a:pt x="13643" y="869585"/>
                  </a:lnTo>
                  <a:lnTo>
                    <a:pt x="6127" y="823439"/>
                  </a:lnTo>
                  <a:lnTo>
                    <a:pt x="1547" y="776369"/>
                  </a:lnTo>
                  <a:lnTo>
                    <a:pt x="0" y="728472"/>
                  </a:lnTo>
                  <a:close/>
                </a:path>
              </a:pathLst>
            </a:custGeom>
            <a:ln w="19050">
              <a:solidFill>
                <a:srgbClr val="1F1A6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937440" y="3960398"/>
            <a:ext cx="780415" cy="78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5080">
              <a:lnSpc>
                <a:spcPct val="100000"/>
              </a:lnSpc>
              <a:spcBef>
                <a:spcPts val="100"/>
              </a:spcBef>
            </a:pPr>
            <a:r>
              <a:rPr dirty="0" sz="3200" spc="-60" b="1">
                <a:solidFill>
                  <a:srgbClr val="FFFFFF"/>
                </a:solidFill>
                <a:latin typeface="Arial"/>
                <a:cs typeface="Arial"/>
              </a:rPr>
              <a:t>11.3</a:t>
            </a:r>
            <a:endParaRPr sz="3200">
              <a:latin typeface="Arial"/>
              <a:cs typeface="Arial"/>
            </a:endParaRPr>
          </a:p>
          <a:p>
            <a:pPr algn="ctr" marR="5715">
              <a:lnSpc>
                <a:spcPct val="100000"/>
              </a:lnSpc>
              <a:spcBef>
                <a:spcPts val="10"/>
              </a:spcBef>
            </a:pP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Secs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2397632" y="3629025"/>
            <a:ext cx="1476375" cy="1476375"/>
            <a:chOff x="2397632" y="3629025"/>
            <a:chExt cx="1476375" cy="1476375"/>
          </a:xfrm>
        </p:grpSpPr>
        <p:sp>
          <p:nvSpPr>
            <p:cNvPr id="8" name="object 8" descr=""/>
            <p:cNvSpPr/>
            <p:nvPr/>
          </p:nvSpPr>
          <p:spPr>
            <a:xfrm>
              <a:off x="2407157" y="3638550"/>
              <a:ext cx="1457325" cy="1457325"/>
            </a:xfrm>
            <a:custGeom>
              <a:avLst/>
              <a:gdLst/>
              <a:ahLst/>
              <a:cxnLst/>
              <a:rect l="l" t="t" r="r" b="b"/>
              <a:pathLst>
                <a:path w="1457325" h="1457325">
                  <a:moveTo>
                    <a:pt x="728472" y="0"/>
                  </a:moveTo>
                  <a:lnTo>
                    <a:pt x="680574" y="1549"/>
                  </a:lnTo>
                  <a:lnTo>
                    <a:pt x="633504" y="6134"/>
                  </a:lnTo>
                  <a:lnTo>
                    <a:pt x="587358" y="13657"/>
                  </a:lnTo>
                  <a:lnTo>
                    <a:pt x="542230" y="24024"/>
                  </a:lnTo>
                  <a:lnTo>
                    <a:pt x="498218" y="37138"/>
                  </a:lnTo>
                  <a:lnTo>
                    <a:pt x="455417" y="52902"/>
                  </a:lnTo>
                  <a:lnTo>
                    <a:pt x="413924" y="71222"/>
                  </a:lnTo>
                  <a:lnTo>
                    <a:pt x="373833" y="92001"/>
                  </a:lnTo>
                  <a:lnTo>
                    <a:pt x="335242" y="115143"/>
                  </a:lnTo>
                  <a:lnTo>
                    <a:pt x="298246" y="140553"/>
                  </a:lnTo>
                  <a:lnTo>
                    <a:pt x="262941" y="168133"/>
                  </a:lnTo>
                  <a:lnTo>
                    <a:pt x="229423" y="197788"/>
                  </a:lnTo>
                  <a:lnTo>
                    <a:pt x="197788" y="229423"/>
                  </a:lnTo>
                  <a:lnTo>
                    <a:pt x="168133" y="262941"/>
                  </a:lnTo>
                  <a:lnTo>
                    <a:pt x="140553" y="298246"/>
                  </a:lnTo>
                  <a:lnTo>
                    <a:pt x="115143" y="335242"/>
                  </a:lnTo>
                  <a:lnTo>
                    <a:pt x="92001" y="373833"/>
                  </a:lnTo>
                  <a:lnTo>
                    <a:pt x="71222" y="413924"/>
                  </a:lnTo>
                  <a:lnTo>
                    <a:pt x="52902" y="455417"/>
                  </a:lnTo>
                  <a:lnTo>
                    <a:pt x="37138" y="498218"/>
                  </a:lnTo>
                  <a:lnTo>
                    <a:pt x="24024" y="542230"/>
                  </a:lnTo>
                  <a:lnTo>
                    <a:pt x="13657" y="587358"/>
                  </a:lnTo>
                  <a:lnTo>
                    <a:pt x="6134" y="633504"/>
                  </a:lnTo>
                  <a:lnTo>
                    <a:pt x="1549" y="680574"/>
                  </a:lnTo>
                  <a:lnTo>
                    <a:pt x="0" y="728472"/>
                  </a:lnTo>
                  <a:lnTo>
                    <a:pt x="1549" y="776369"/>
                  </a:lnTo>
                  <a:lnTo>
                    <a:pt x="6134" y="823439"/>
                  </a:lnTo>
                  <a:lnTo>
                    <a:pt x="13657" y="869585"/>
                  </a:lnTo>
                  <a:lnTo>
                    <a:pt x="24024" y="914713"/>
                  </a:lnTo>
                  <a:lnTo>
                    <a:pt x="37138" y="958725"/>
                  </a:lnTo>
                  <a:lnTo>
                    <a:pt x="52902" y="1001526"/>
                  </a:lnTo>
                  <a:lnTo>
                    <a:pt x="71222" y="1043019"/>
                  </a:lnTo>
                  <a:lnTo>
                    <a:pt x="92001" y="1083110"/>
                  </a:lnTo>
                  <a:lnTo>
                    <a:pt x="115143" y="1121701"/>
                  </a:lnTo>
                  <a:lnTo>
                    <a:pt x="140553" y="1158697"/>
                  </a:lnTo>
                  <a:lnTo>
                    <a:pt x="168133" y="1194002"/>
                  </a:lnTo>
                  <a:lnTo>
                    <a:pt x="197788" y="1227520"/>
                  </a:lnTo>
                  <a:lnTo>
                    <a:pt x="229423" y="1259155"/>
                  </a:lnTo>
                  <a:lnTo>
                    <a:pt x="262941" y="1288810"/>
                  </a:lnTo>
                  <a:lnTo>
                    <a:pt x="298246" y="1316390"/>
                  </a:lnTo>
                  <a:lnTo>
                    <a:pt x="335242" y="1341800"/>
                  </a:lnTo>
                  <a:lnTo>
                    <a:pt x="373833" y="1364942"/>
                  </a:lnTo>
                  <a:lnTo>
                    <a:pt x="413924" y="1385721"/>
                  </a:lnTo>
                  <a:lnTo>
                    <a:pt x="455417" y="1404041"/>
                  </a:lnTo>
                  <a:lnTo>
                    <a:pt x="498218" y="1419805"/>
                  </a:lnTo>
                  <a:lnTo>
                    <a:pt x="542230" y="1432919"/>
                  </a:lnTo>
                  <a:lnTo>
                    <a:pt x="587358" y="1443286"/>
                  </a:lnTo>
                  <a:lnTo>
                    <a:pt x="633504" y="1450809"/>
                  </a:lnTo>
                  <a:lnTo>
                    <a:pt x="680574" y="1455394"/>
                  </a:lnTo>
                  <a:lnTo>
                    <a:pt x="728472" y="1456944"/>
                  </a:lnTo>
                  <a:lnTo>
                    <a:pt x="776369" y="1455394"/>
                  </a:lnTo>
                  <a:lnTo>
                    <a:pt x="823439" y="1450809"/>
                  </a:lnTo>
                  <a:lnTo>
                    <a:pt x="869585" y="1443286"/>
                  </a:lnTo>
                  <a:lnTo>
                    <a:pt x="914713" y="1432919"/>
                  </a:lnTo>
                  <a:lnTo>
                    <a:pt x="958725" y="1419805"/>
                  </a:lnTo>
                  <a:lnTo>
                    <a:pt x="1001526" y="1404041"/>
                  </a:lnTo>
                  <a:lnTo>
                    <a:pt x="1043019" y="1385721"/>
                  </a:lnTo>
                  <a:lnTo>
                    <a:pt x="1083110" y="1364942"/>
                  </a:lnTo>
                  <a:lnTo>
                    <a:pt x="1121701" y="1341800"/>
                  </a:lnTo>
                  <a:lnTo>
                    <a:pt x="1158697" y="1316390"/>
                  </a:lnTo>
                  <a:lnTo>
                    <a:pt x="1194002" y="1288810"/>
                  </a:lnTo>
                  <a:lnTo>
                    <a:pt x="1227520" y="1259155"/>
                  </a:lnTo>
                  <a:lnTo>
                    <a:pt x="1259155" y="1227520"/>
                  </a:lnTo>
                  <a:lnTo>
                    <a:pt x="1288810" y="1194002"/>
                  </a:lnTo>
                  <a:lnTo>
                    <a:pt x="1316390" y="1158697"/>
                  </a:lnTo>
                  <a:lnTo>
                    <a:pt x="1341800" y="1121701"/>
                  </a:lnTo>
                  <a:lnTo>
                    <a:pt x="1364942" y="1083110"/>
                  </a:lnTo>
                  <a:lnTo>
                    <a:pt x="1385721" y="1043019"/>
                  </a:lnTo>
                  <a:lnTo>
                    <a:pt x="1404041" y="1001526"/>
                  </a:lnTo>
                  <a:lnTo>
                    <a:pt x="1419805" y="958725"/>
                  </a:lnTo>
                  <a:lnTo>
                    <a:pt x="1432919" y="914713"/>
                  </a:lnTo>
                  <a:lnTo>
                    <a:pt x="1443286" y="869585"/>
                  </a:lnTo>
                  <a:lnTo>
                    <a:pt x="1450809" y="823439"/>
                  </a:lnTo>
                  <a:lnTo>
                    <a:pt x="1455394" y="776369"/>
                  </a:lnTo>
                  <a:lnTo>
                    <a:pt x="1456944" y="728472"/>
                  </a:lnTo>
                  <a:lnTo>
                    <a:pt x="1455394" y="680574"/>
                  </a:lnTo>
                  <a:lnTo>
                    <a:pt x="1450809" y="633504"/>
                  </a:lnTo>
                  <a:lnTo>
                    <a:pt x="1443286" y="587358"/>
                  </a:lnTo>
                  <a:lnTo>
                    <a:pt x="1432919" y="542230"/>
                  </a:lnTo>
                  <a:lnTo>
                    <a:pt x="1419805" y="498218"/>
                  </a:lnTo>
                  <a:lnTo>
                    <a:pt x="1404041" y="455417"/>
                  </a:lnTo>
                  <a:lnTo>
                    <a:pt x="1385721" y="413924"/>
                  </a:lnTo>
                  <a:lnTo>
                    <a:pt x="1364942" y="373833"/>
                  </a:lnTo>
                  <a:lnTo>
                    <a:pt x="1341800" y="335242"/>
                  </a:lnTo>
                  <a:lnTo>
                    <a:pt x="1316390" y="298246"/>
                  </a:lnTo>
                  <a:lnTo>
                    <a:pt x="1288810" y="262941"/>
                  </a:lnTo>
                  <a:lnTo>
                    <a:pt x="1259155" y="229423"/>
                  </a:lnTo>
                  <a:lnTo>
                    <a:pt x="1227520" y="197788"/>
                  </a:lnTo>
                  <a:lnTo>
                    <a:pt x="1194002" y="168133"/>
                  </a:lnTo>
                  <a:lnTo>
                    <a:pt x="1158697" y="140553"/>
                  </a:lnTo>
                  <a:lnTo>
                    <a:pt x="1121701" y="115143"/>
                  </a:lnTo>
                  <a:lnTo>
                    <a:pt x="1083110" y="92001"/>
                  </a:lnTo>
                  <a:lnTo>
                    <a:pt x="1043019" y="71222"/>
                  </a:lnTo>
                  <a:lnTo>
                    <a:pt x="1001526" y="52902"/>
                  </a:lnTo>
                  <a:lnTo>
                    <a:pt x="958725" y="37138"/>
                  </a:lnTo>
                  <a:lnTo>
                    <a:pt x="914713" y="24024"/>
                  </a:lnTo>
                  <a:lnTo>
                    <a:pt x="869585" y="13657"/>
                  </a:lnTo>
                  <a:lnTo>
                    <a:pt x="823439" y="6134"/>
                  </a:lnTo>
                  <a:lnTo>
                    <a:pt x="776369" y="1549"/>
                  </a:lnTo>
                  <a:lnTo>
                    <a:pt x="728472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2407157" y="3638550"/>
              <a:ext cx="1457325" cy="1457325"/>
            </a:xfrm>
            <a:custGeom>
              <a:avLst/>
              <a:gdLst/>
              <a:ahLst/>
              <a:cxnLst/>
              <a:rect l="l" t="t" r="r" b="b"/>
              <a:pathLst>
                <a:path w="1457325" h="1457325">
                  <a:moveTo>
                    <a:pt x="0" y="728472"/>
                  </a:moveTo>
                  <a:lnTo>
                    <a:pt x="1549" y="680574"/>
                  </a:lnTo>
                  <a:lnTo>
                    <a:pt x="6134" y="633504"/>
                  </a:lnTo>
                  <a:lnTo>
                    <a:pt x="13657" y="587358"/>
                  </a:lnTo>
                  <a:lnTo>
                    <a:pt x="24024" y="542230"/>
                  </a:lnTo>
                  <a:lnTo>
                    <a:pt x="37138" y="498218"/>
                  </a:lnTo>
                  <a:lnTo>
                    <a:pt x="52902" y="455417"/>
                  </a:lnTo>
                  <a:lnTo>
                    <a:pt x="71222" y="413924"/>
                  </a:lnTo>
                  <a:lnTo>
                    <a:pt x="92001" y="373833"/>
                  </a:lnTo>
                  <a:lnTo>
                    <a:pt x="115143" y="335242"/>
                  </a:lnTo>
                  <a:lnTo>
                    <a:pt x="140553" y="298246"/>
                  </a:lnTo>
                  <a:lnTo>
                    <a:pt x="168133" y="262941"/>
                  </a:lnTo>
                  <a:lnTo>
                    <a:pt x="197788" y="229423"/>
                  </a:lnTo>
                  <a:lnTo>
                    <a:pt x="229423" y="197788"/>
                  </a:lnTo>
                  <a:lnTo>
                    <a:pt x="262941" y="168133"/>
                  </a:lnTo>
                  <a:lnTo>
                    <a:pt x="298246" y="140553"/>
                  </a:lnTo>
                  <a:lnTo>
                    <a:pt x="335242" y="115143"/>
                  </a:lnTo>
                  <a:lnTo>
                    <a:pt x="373833" y="92001"/>
                  </a:lnTo>
                  <a:lnTo>
                    <a:pt x="413924" y="71222"/>
                  </a:lnTo>
                  <a:lnTo>
                    <a:pt x="455417" y="52902"/>
                  </a:lnTo>
                  <a:lnTo>
                    <a:pt x="498218" y="37138"/>
                  </a:lnTo>
                  <a:lnTo>
                    <a:pt x="542230" y="24024"/>
                  </a:lnTo>
                  <a:lnTo>
                    <a:pt x="587358" y="13657"/>
                  </a:lnTo>
                  <a:lnTo>
                    <a:pt x="633504" y="6134"/>
                  </a:lnTo>
                  <a:lnTo>
                    <a:pt x="680574" y="1549"/>
                  </a:lnTo>
                  <a:lnTo>
                    <a:pt x="728472" y="0"/>
                  </a:lnTo>
                  <a:lnTo>
                    <a:pt x="776369" y="1549"/>
                  </a:lnTo>
                  <a:lnTo>
                    <a:pt x="823439" y="6134"/>
                  </a:lnTo>
                  <a:lnTo>
                    <a:pt x="869585" y="13657"/>
                  </a:lnTo>
                  <a:lnTo>
                    <a:pt x="914713" y="24024"/>
                  </a:lnTo>
                  <a:lnTo>
                    <a:pt x="958725" y="37138"/>
                  </a:lnTo>
                  <a:lnTo>
                    <a:pt x="1001526" y="52902"/>
                  </a:lnTo>
                  <a:lnTo>
                    <a:pt x="1043019" y="71222"/>
                  </a:lnTo>
                  <a:lnTo>
                    <a:pt x="1083110" y="92001"/>
                  </a:lnTo>
                  <a:lnTo>
                    <a:pt x="1121701" y="115143"/>
                  </a:lnTo>
                  <a:lnTo>
                    <a:pt x="1158697" y="140553"/>
                  </a:lnTo>
                  <a:lnTo>
                    <a:pt x="1194002" y="168133"/>
                  </a:lnTo>
                  <a:lnTo>
                    <a:pt x="1227520" y="197788"/>
                  </a:lnTo>
                  <a:lnTo>
                    <a:pt x="1259155" y="229423"/>
                  </a:lnTo>
                  <a:lnTo>
                    <a:pt x="1288810" y="262941"/>
                  </a:lnTo>
                  <a:lnTo>
                    <a:pt x="1316390" y="298246"/>
                  </a:lnTo>
                  <a:lnTo>
                    <a:pt x="1341800" y="335242"/>
                  </a:lnTo>
                  <a:lnTo>
                    <a:pt x="1364942" y="373833"/>
                  </a:lnTo>
                  <a:lnTo>
                    <a:pt x="1385721" y="413924"/>
                  </a:lnTo>
                  <a:lnTo>
                    <a:pt x="1404041" y="455417"/>
                  </a:lnTo>
                  <a:lnTo>
                    <a:pt x="1419805" y="498218"/>
                  </a:lnTo>
                  <a:lnTo>
                    <a:pt x="1432919" y="542230"/>
                  </a:lnTo>
                  <a:lnTo>
                    <a:pt x="1443286" y="587358"/>
                  </a:lnTo>
                  <a:lnTo>
                    <a:pt x="1450809" y="633504"/>
                  </a:lnTo>
                  <a:lnTo>
                    <a:pt x="1455394" y="680574"/>
                  </a:lnTo>
                  <a:lnTo>
                    <a:pt x="1456944" y="728472"/>
                  </a:lnTo>
                  <a:lnTo>
                    <a:pt x="1455394" y="776369"/>
                  </a:lnTo>
                  <a:lnTo>
                    <a:pt x="1450809" y="823439"/>
                  </a:lnTo>
                  <a:lnTo>
                    <a:pt x="1443286" y="869585"/>
                  </a:lnTo>
                  <a:lnTo>
                    <a:pt x="1432919" y="914713"/>
                  </a:lnTo>
                  <a:lnTo>
                    <a:pt x="1419805" y="958725"/>
                  </a:lnTo>
                  <a:lnTo>
                    <a:pt x="1404041" y="1001526"/>
                  </a:lnTo>
                  <a:lnTo>
                    <a:pt x="1385721" y="1043019"/>
                  </a:lnTo>
                  <a:lnTo>
                    <a:pt x="1364942" y="1083110"/>
                  </a:lnTo>
                  <a:lnTo>
                    <a:pt x="1341800" y="1121701"/>
                  </a:lnTo>
                  <a:lnTo>
                    <a:pt x="1316390" y="1158697"/>
                  </a:lnTo>
                  <a:lnTo>
                    <a:pt x="1288810" y="1194002"/>
                  </a:lnTo>
                  <a:lnTo>
                    <a:pt x="1259155" y="1227520"/>
                  </a:lnTo>
                  <a:lnTo>
                    <a:pt x="1227520" y="1259155"/>
                  </a:lnTo>
                  <a:lnTo>
                    <a:pt x="1194002" y="1288810"/>
                  </a:lnTo>
                  <a:lnTo>
                    <a:pt x="1158697" y="1316390"/>
                  </a:lnTo>
                  <a:lnTo>
                    <a:pt x="1121701" y="1341800"/>
                  </a:lnTo>
                  <a:lnTo>
                    <a:pt x="1083110" y="1364942"/>
                  </a:lnTo>
                  <a:lnTo>
                    <a:pt x="1043019" y="1385721"/>
                  </a:lnTo>
                  <a:lnTo>
                    <a:pt x="1001526" y="1404041"/>
                  </a:lnTo>
                  <a:lnTo>
                    <a:pt x="958725" y="1419805"/>
                  </a:lnTo>
                  <a:lnTo>
                    <a:pt x="914713" y="1432919"/>
                  </a:lnTo>
                  <a:lnTo>
                    <a:pt x="869585" y="1443286"/>
                  </a:lnTo>
                  <a:lnTo>
                    <a:pt x="823439" y="1450809"/>
                  </a:lnTo>
                  <a:lnTo>
                    <a:pt x="776369" y="1455394"/>
                  </a:lnTo>
                  <a:lnTo>
                    <a:pt x="728472" y="1456944"/>
                  </a:lnTo>
                  <a:lnTo>
                    <a:pt x="680574" y="1455394"/>
                  </a:lnTo>
                  <a:lnTo>
                    <a:pt x="633504" y="1450809"/>
                  </a:lnTo>
                  <a:lnTo>
                    <a:pt x="587358" y="1443286"/>
                  </a:lnTo>
                  <a:lnTo>
                    <a:pt x="542230" y="1432919"/>
                  </a:lnTo>
                  <a:lnTo>
                    <a:pt x="498218" y="1419805"/>
                  </a:lnTo>
                  <a:lnTo>
                    <a:pt x="455417" y="1404041"/>
                  </a:lnTo>
                  <a:lnTo>
                    <a:pt x="413924" y="1385721"/>
                  </a:lnTo>
                  <a:lnTo>
                    <a:pt x="373833" y="1364942"/>
                  </a:lnTo>
                  <a:lnTo>
                    <a:pt x="335242" y="1341800"/>
                  </a:lnTo>
                  <a:lnTo>
                    <a:pt x="298246" y="1316390"/>
                  </a:lnTo>
                  <a:lnTo>
                    <a:pt x="262941" y="1288810"/>
                  </a:lnTo>
                  <a:lnTo>
                    <a:pt x="229423" y="1259155"/>
                  </a:lnTo>
                  <a:lnTo>
                    <a:pt x="197788" y="1227520"/>
                  </a:lnTo>
                  <a:lnTo>
                    <a:pt x="168133" y="1194002"/>
                  </a:lnTo>
                  <a:lnTo>
                    <a:pt x="140553" y="1158697"/>
                  </a:lnTo>
                  <a:lnTo>
                    <a:pt x="115143" y="1121701"/>
                  </a:lnTo>
                  <a:lnTo>
                    <a:pt x="92001" y="1083110"/>
                  </a:lnTo>
                  <a:lnTo>
                    <a:pt x="71222" y="1043019"/>
                  </a:lnTo>
                  <a:lnTo>
                    <a:pt x="52902" y="1001526"/>
                  </a:lnTo>
                  <a:lnTo>
                    <a:pt x="37138" y="958725"/>
                  </a:lnTo>
                  <a:lnTo>
                    <a:pt x="24024" y="914713"/>
                  </a:lnTo>
                  <a:lnTo>
                    <a:pt x="13657" y="869585"/>
                  </a:lnTo>
                  <a:lnTo>
                    <a:pt x="6134" y="823439"/>
                  </a:lnTo>
                  <a:lnTo>
                    <a:pt x="1549" y="776369"/>
                  </a:lnTo>
                  <a:lnTo>
                    <a:pt x="0" y="728472"/>
                  </a:lnTo>
                  <a:close/>
                </a:path>
              </a:pathLst>
            </a:custGeom>
            <a:ln w="19050">
              <a:solidFill>
                <a:srgbClr val="1F1A6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2851821" y="3960398"/>
            <a:ext cx="577850" cy="78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7.4</a:t>
            </a:r>
            <a:endParaRPr sz="3200">
              <a:latin typeface="Arial"/>
              <a:cs typeface="Arial"/>
            </a:endParaRPr>
          </a:p>
          <a:p>
            <a:pPr marL="28575">
              <a:lnSpc>
                <a:spcPct val="100000"/>
              </a:lnSpc>
              <a:spcBef>
                <a:spcPts val="10"/>
              </a:spcBef>
            </a:pP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Secs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4224909" y="3629025"/>
            <a:ext cx="1474470" cy="1476375"/>
            <a:chOff x="4224909" y="3629025"/>
            <a:chExt cx="1474470" cy="1476375"/>
          </a:xfrm>
        </p:grpSpPr>
        <p:sp>
          <p:nvSpPr>
            <p:cNvPr id="12" name="object 12" descr=""/>
            <p:cNvSpPr/>
            <p:nvPr/>
          </p:nvSpPr>
          <p:spPr>
            <a:xfrm>
              <a:off x="4234434" y="3638550"/>
              <a:ext cx="1455420" cy="1457325"/>
            </a:xfrm>
            <a:custGeom>
              <a:avLst/>
              <a:gdLst/>
              <a:ahLst/>
              <a:cxnLst/>
              <a:rect l="l" t="t" r="r" b="b"/>
              <a:pathLst>
                <a:path w="1455420" h="1457325">
                  <a:moveTo>
                    <a:pt x="727710" y="0"/>
                  </a:moveTo>
                  <a:lnTo>
                    <a:pt x="679862" y="1549"/>
                  </a:lnTo>
                  <a:lnTo>
                    <a:pt x="632841" y="6134"/>
                  </a:lnTo>
                  <a:lnTo>
                    <a:pt x="586743" y="13657"/>
                  </a:lnTo>
                  <a:lnTo>
                    <a:pt x="541663" y="24024"/>
                  </a:lnTo>
                  <a:lnTo>
                    <a:pt x="497696" y="37138"/>
                  </a:lnTo>
                  <a:lnTo>
                    <a:pt x="454940" y="52902"/>
                  </a:lnTo>
                  <a:lnTo>
                    <a:pt x="413490" y="71222"/>
                  </a:lnTo>
                  <a:lnTo>
                    <a:pt x="373441" y="92001"/>
                  </a:lnTo>
                  <a:lnTo>
                    <a:pt x="334890" y="115143"/>
                  </a:lnTo>
                  <a:lnTo>
                    <a:pt x="297933" y="140553"/>
                  </a:lnTo>
                  <a:lnTo>
                    <a:pt x="262665" y="168133"/>
                  </a:lnTo>
                  <a:lnTo>
                    <a:pt x="229182" y="197788"/>
                  </a:lnTo>
                  <a:lnTo>
                    <a:pt x="197581" y="229423"/>
                  </a:lnTo>
                  <a:lnTo>
                    <a:pt x="167956" y="262941"/>
                  </a:lnTo>
                  <a:lnTo>
                    <a:pt x="140405" y="298246"/>
                  </a:lnTo>
                  <a:lnTo>
                    <a:pt x="115022" y="335242"/>
                  </a:lnTo>
                  <a:lnTo>
                    <a:pt x="91905" y="373833"/>
                  </a:lnTo>
                  <a:lnTo>
                    <a:pt x="71147" y="413924"/>
                  </a:lnTo>
                  <a:lnTo>
                    <a:pt x="52847" y="455417"/>
                  </a:lnTo>
                  <a:lnTo>
                    <a:pt x="37099" y="498218"/>
                  </a:lnTo>
                  <a:lnTo>
                    <a:pt x="23999" y="542230"/>
                  </a:lnTo>
                  <a:lnTo>
                    <a:pt x="13643" y="587358"/>
                  </a:lnTo>
                  <a:lnTo>
                    <a:pt x="6127" y="633504"/>
                  </a:lnTo>
                  <a:lnTo>
                    <a:pt x="1547" y="680574"/>
                  </a:lnTo>
                  <a:lnTo>
                    <a:pt x="0" y="728472"/>
                  </a:lnTo>
                  <a:lnTo>
                    <a:pt x="1547" y="776369"/>
                  </a:lnTo>
                  <a:lnTo>
                    <a:pt x="6127" y="823439"/>
                  </a:lnTo>
                  <a:lnTo>
                    <a:pt x="13643" y="869585"/>
                  </a:lnTo>
                  <a:lnTo>
                    <a:pt x="23999" y="914713"/>
                  </a:lnTo>
                  <a:lnTo>
                    <a:pt x="37099" y="958725"/>
                  </a:lnTo>
                  <a:lnTo>
                    <a:pt x="52847" y="1001526"/>
                  </a:lnTo>
                  <a:lnTo>
                    <a:pt x="71147" y="1043019"/>
                  </a:lnTo>
                  <a:lnTo>
                    <a:pt x="91905" y="1083110"/>
                  </a:lnTo>
                  <a:lnTo>
                    <a:pt x="115022" y="1121701"/>
                  </a:lnTo>
                  <a:lnTo>
                    <a:pt x="140405" y="1158697"/>
                  </a:lnTo>
                  <a:lnTo>
                    <a:pt x="167956" y="1194002"/>
                  </a:lnTo>
                  <a:lnTo>
                    <a:pt x="197581" y="1227520"/>
                  </a:lnTo>
                  <a:lnTo>
                    <a:pt x="229182" y="1259155"/>
                  </a:lnTo>
                  <a:lnTo>
                    <a:pt x="262665" y="1288810"/>
                  </a:lnTo>
                  <a:lnTo>
                    <a:pt x="297933" y="1316390"/>
                  </a:lnTo>
                  <a:lnTo>
                    <a:pt x="334890" y="1341800"/>
                  </a:lnTo>
                  <a:lnTo>
                    <a:pt x="373441" y="1364942"/>
                  </a:lnTo>
                  <a:lnTo>
                    <a:pt x="413490" y="1385721"/>
                  </a:lnTo>
                  <a:lnTo>
                    <a:pt x="454940" y="1404041"/>
                  </a:lnTo>
                  <a:lnTo>
                    <a:pt x="497696" y="1419805"/>
                  </a:lnTo>
                  <a:lnTo>
                    <a:pt x="541663" y="1432919"/>
                  </a:lnTo>
                  <a:lnTo>
                    <a:pt x="586743" y="1443286"/>
                  </a:lnTo>
                  <a:lnTo>
                    <a:pt x="632841" y="1450809"/>
                  </a:lnTo>
                  <a:lnTo>
                    <a:pt x="679862" y="1455394"/>
                  </a:lnTo>
                  <a:lnTo>
                    <a:pt x="727710" y="1456944"/>
                  </a:lnTo>
                  <a:lnTo>
                    <a:pt x="775557" y="1455394"/>
                  </a:lnTo>
                  <a:lnTo>
                    <a:pt x="822578" y="1450809"/>
                  </a:lnTo>
                  <a:lnTo>
                    <a:pt x="868676" y="1443286"/>
                  </a:lnTo>
                  <a:lnTo>
                    <a:pt x="913756" y="1432919"/>
                  </a:lnTo>
                  <a:lnTo>
                    <a:pt x="957723" y="1419805"/>
                  </a:lnTo>
                  <a:lnTo>
                    <a:pt x="1000479" y="1404041"/>
                  </a:lnTo>
                  <a:lnTo>
                    <a:pt x="1041929" y="1385721"/>
                  </a:lnTo>
                  <a:lnTo>
                    <a:pt x="1081978" y="1364942"/>
                  </a:lnTo>
                  <a:lnTo>
                    <a:pt x="1120529" y="1341800"/>
                  </a:lnTo>
                  <a:lnTo>
                    <a:pt x="1157486" y="1316390"/>
                  </a:lnTo>
                  <a:lnTo>
                    <a:pt x="1192754" y="1288810"/>
                  </a:lnTo>
                  <a:lnTo>
                    <a:pt x="1226237" y="1259155"/>
                  </a:lnTo>
                  <a:lnTo>
                    <a:pt x="1257838" y="1227520"/>
                  </a:lnTo>
                  <a:lnTo>
                    <a:pt x="1287463" y="1194002"/>
                  </a:lnTo>
                  <a:lnTo>
                    <a:pt x="1315014" y="1158697"/>
                  </a:lnTo>
                  <a:lnTo>
                    <a:pt x="1340397" y="1121701"/>
                  </a:lnTo>
                  <a:lnTo>
                    <a:pt x="1363514" y="1083110"/>
                  </a:lnTo>
                  <a:lnTo>
                    <a:pt x="1384272" y="1043019"/>
                  </a:lnTo>
                  <a:lnTo>
                    <a:pt x="1402572" y="1001526"/>
                  </a:lnTo>
                  <a:lnTo>
                    <a:pt x="1418320" y="958725"/>
                  </a:lnTo>
                  <a:lnTo>
                    <a:pt x="1431420" y="914713"/>
                  </a:lnTo>
                  <a:lnTo>
                    <a:pt x="1441776" y="869585"/>
                  </a:lnTo>
                  <a:lnTo>
                    <a:pt x="1449292" y="823439"/>
                  </a:lnTo>
                  <a:lnTo>
                    <a:pt x="1453872" y="776369"/>
                  </a:lnTo>
                  <a:lnTo>
                    <a:pt x="1455420" y="728472"/>
                  </a:lnTo>
                  <a:lnTo>
                    <a:pt x="1453872" y="680574"/>
                  </a:lnTo>
                  <a:lnTo>
                    <a:pt x="1449292" y="633504"/>
                  </a:lnTo>
                  <a:lnTo>
                    <a:pt x="1441776" y="587358"/>
                  </a:lnTo>
                  <a:lnTo>
                    <a:pt x="1431420" y="542230"/>
                  </a:lnTo>
                  <a:lnTo>
                    <a:pt x="1418320" y="498218"/>
                  </a:lnTo>
                  <a:lnTo>
                    <a:pt x="1402572" y="455417"/>
                  </a:lnTo>
                  <a:lnTo>
                    <a:pt x="1384272" y="413924"/>
                  </a:lnTo>
                  <a:lnTo>
                    <a:pt x="1363514" y="373833"/>
                  </a:lnTo>
                  <a:lnTo>
                    <a:pt x="1340397" y="335242"/>
                  </a:lnTo>
                  <a:lnTo>
                    <a:pt x="1315014" y="298246"/>
                  </a:lnTo>
                  <a:lnTo>
                    <a:pt x="1287463" y="262941"/>
                  </a:lnTo>
                  <a:lnTo>
                    <a:pt x="1257838" y="229423"/>
                  </a:lnTo>
                  <a:lnTo>
                    <a:pt x="1226237" y="197788"/>
                  </a:lnTo>
                  <a:lnTo>
                    <a:pt x="1192754" y="168133"/>
                  </a:lnTo>
                  <a:lnTo>
                    <a:pt x="1157486" y="140553"/>
                  </a:lnTo>
                  <a:lnTo>
                    <a:pt x="1120529" y="115143"/>
                  </a:lnTo>
                  <a:lnTo>
                    <a:pt x="1081978" y="92001"/>
                  </a:lnTo>
                  <a:lnTo>
                    <a:pt x="1041929" y="71222"/>
                  </a:lnTo>
                  <a:lnTo>
                    <a:pt x="1000479" y="52902"/>
                  </a:lnTo>
                  <a:lnTo>
                    <a:pt x="957723" y="37138"/>
                  </a:lnTo>
                  <a:lnTo>
                    <a:pt x="913756" y="24024"/>
                  </a:lnTo>
                  <a:lnTo>
                    <a:pt x="868676" y="13657"/>
                  </a:lnTo>
                  <a:lnTo>
                    <a:pt x="822578" y="6134"/>
                  </a:lnTo>
                  <a:lnTo>
                    <a:pt x="775557" y="1549"/>
                  </a:lnTo>
                  <a:lnTo>
                    <a:pt x="72771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234434" y="3638550"/>
              <a:ext cx="1455420" cy="1457325"/>
            </a:xfrm>
            <a:custGeom>
              <a:avLst/>
              <a:gdLst/>
              <a:ahLst/>
              <a:cxnLst/>
              <a:rect l="l" t="t" r="r" b="b"/>
              <a:pathLst>
                <a:path w="1455420" h="1457325">
                  <a:moveTo>
                    <a:pt x="0" y="728472"/>
                  </a:moveTo>
                  <a:lnTo>
                    <a:pt x="1547" y="680574"/>
                  </a:lnTo>
                  <a:lnTo>
                    <a:pt x="6127" y="633504"/>
                  </a:lnTo>
                  <a:lnTo>
                    <a:pt x="13643" y="587358"/>
                  </a:lnTo>
                  <a:lnTo>
                    <a:pt x="23999" y="542230"/>
                  </a:lnTo>
                  <a:lnTo>
                    <a:pt x="37099" y="498218"/>
                  </a:lnTo>
                  <a:lnTo>
                    <a:pt x="52847" y="455417"/>
                  </a:lnTo>
                  <a:lnTo>
                    <a:pt x="71147" y="413924"/>
                  </a:lnTo>
                  <a:lnTo>
                    <a:pt x="91905" y="373833"/>
                  </a:lnTo>
                  <a:lnTo>
                    <a:pt x="115022" y="335242"/>
                  </a:lnTo>
                  <a:lnTo>
                    <a:pt x="140405" y="298246"/>
                  </a:lnTo>
                  <a:lnTo>
                    <a:pt x="167956" y="262941"/>
                  </a:lnTo>
                  <a:lnTo>
                    <a:pt x="197581" y="229423"/>
                  </a:lnTo>
                  <a:lnTo>
                    <a:pt x="229182" y="197788"/>
                  </a:lnTo>
                  <a:lnTo>
                    <a:pt x="262665" y="168133"/>
                  </a:lnTo>
                  <a:lnTo>
                    <a:pt x="297933" y="140553"/>
                  </a:lnTo>
                  <a:lnTo>
                    <a:pt x="334890" y="115143"/>
                  </a:lnTo>
                  <a:lnTo>
                    <a:pt x="373441" y="92001"/>
                  </a:lnTo>
                  <a:lnTo>
                    <a:pt x="413490" y="71222"/>
                  </a:lnTo>
                  <a:lnTo>
                    <a:pt x="454940" y="52902"/>
                  </a:lnTo>
                  <a:lnTo>
                    <a:pt x="497696" y="37138"/>
                  </a:lnTo>
                  <a:lnTo>
                    <a:pt x="541663" y="24024"/>
                  </a:lnTo>
                  <a:lnTo>
                    <a:pt x="586743" y="13657"/>
                  </a:lnTo>
                  <a:lnTo>
                    <a:pt x="632841" y="6134"/>
                  </a:lnTo>
                  <a:lnTo>
                    <a:pt x="679862" y="1549"/>
                  </a:lnTo>
                  <a:lnTo>
                    <a:pt x="727710" y="0"/>
                  </a:lnTo>
                  <a:lnTo>
                    <a:pt x="775557" y="1549"/>
                  </a:lnTo>
                  <a:lnTo>
                    <a:pt x="822578" y="6134"/>
                  </a:lnTo>
                  <a:lnTo>
                    <a:pt x="868676" y="13657"/>
                  </a:lnTo>
                  <a:lnTo>
                    <a:pt x="913756" y="24024"/>
                  </a:lnTo>
                  <a:lnTo>
                    <a:pt x="957723" y="37138"/>
                  </a:lnTo>
                  <a:lnTo>
                    <a:pt x="1000479" y="52902"/>
                  </a:lnTo>
                  <a:lnTo>
                    <a:pt x="1041929" y="71222"/>
                  </a:lnTo>
                  <a:lnTo>
                    <a:pt x="1081978" y="92001"/>
                  </a:lnTo>
                  <a:lnTo>
                    <a:pt x="1120529" y="115143"/>
                  </a:lnTo>
                  <a:lnTo>
                    <a:pt x="1157486" y="140553"/>
                  </a:lnTo>
                  <a:lnTo>
                    <a:pt x="1192754" y="168133"/>
                  </a:lnTo>
                  <a:lnTo>
                    <a:pt x="1226237" y="197788"/>
                  </a:lnTo>
                  <a:lnTo>
                    <a:pt x="1257838" y="229423"/>
                  </a:lnTo>
                  <a:lnTo>
                    <a:pt x="1287463" y="262941"/>
                  </a:lnTo>
                  <a:lnTo>
                    <a:pt x="1315014" y="298246"/>
                  </a:lnTo>
                  <a:lnTo>
                    <a:pt x="1340397" y="335242"/>
                  </a:lnTo>
                  <a:lnTo>
                    <a:pt x="1363514" y="373833"/>
                  </a:lnTo>
                  <a:lnTo>
                    <a:pt x="1384272" y="413924"/>
                  </a:lnTo>
                  <a:lnTo>
                    <a:pt x="1402572" y="455417"/>
                  </a:lnTo>
                  <a:lnTo>
                    <a:pt x="1418320" y="498218"/>
                  </a:lnTo>
                  <a:lnTo>
                    <a:pt x="1431420" y="542230"/>
                  </a:lnTo>
                  <a:lnTo>
                    <a:pt x="1441776" y="587358"/>
                  </a:lnTo>
                  <a:lnTo>
                    <a:pt x="1449292" y="633504"/>
                  </a:lnTo>
                  <a:lnTo>
                    <a:pt x="1453872" y="680574"/>
                  </a:lnTo>
                  <a:lnTo>
                    <a:pt x="1455420" y="728472"/>
                  </a:lnTo>
                  <a:lnTo>
                    <a:pt x="1453872" y="776369"/>
                  </a:lnTo>
                  <a:lnTo>
                    <a:pt x="1449292" y="823439"/>
                  </a:lnTo>
                  <a:lnTo>
                    <a:pt x="1441776" y="869585"/>
                  </a:lnTo>
                  <a:lnTo>
                    <a:pt x="1431420" y="914713"/>
                  </a:lnTo>
                  <a:lnTo>
                    <a:pt x="1418320" y="958725"/>
                  </a:lnTo>
                  <a:lnTo>
                    <a:pt x="1402572" y="1001526"/>
                  </a:lnTo>
                  <a:lnTo>
                    <a:pt x="1384272" y="1043019"/>
                  </a:lnTo>
                  <a:lnTo>
                    <a:pt x="1363514" y="1083110"/>
                  </a:lnTo>
                  <a:lnTo>
                    <a:pt x="1340397" y="1121701"/>
                  </a:lnTo>
                  <a:lnTo>
                    <a:pt x="1315014" y="1158697"/>
                  </a:lnTo>
                  <a:lnTo>
                    <a:pt x="1287463" y="1194002"/>
                  </a:lnTo>
                  <a:lnTo>
                    <a:pt x="1257838" y="1227520"/>
                  </a:lnTo>
                  <a:lnTo>
                    <a:pt x="1226237" y="1259155"/>
                  </a:lnTo>
                  <a:lnTo>
                    <a:pt x="1192754" y="1288810"/>
                  </a:lnTo>
                  <a:lnTo>
                    <a:pt x="1157486" y="1316390"/>
                  </a:lnTo>
                  <a:lnTo>
                    <a:pt x="1120529" y="1341800"/>
                  </a:lnTo>
                  <a:lnTo>
                    <a:pt x="1081978" y="1364942"/>
                  </a:lnTo>
                  <a:lnTo>
                    <a:pt x="1041929" y="1385721"/>
                  </a:lnTo>
                  <a:lnTo>
                    <a:pt x="1000479" y="1404041"/>
                  </a:lnTo>
                  <a:lnTo>
                    <a:pt x="957723" y="1419805"/>
                  </a:lnTo>
                  <a:lnTo>
                    <a:pt x="913756" y="1432919"/>
                  </a:lnTo>
                  <a:lnTo>
                    <a:pt x="868676" y="1443286"/>
                  </a:lnTo>
                  <a:lnTo>
                    <a:pt x="822578" y="1450809"/>
                  </a:lnTo>
                  <a:lnTo>
                    <a:pt x="775557" y="1455394"/>
                  </a:lnTo>
                  <a:lnTo>
                    <a:pt x="727710" y="1456944"/>
                  </a:lnTo>
                  <a:lnTo>
                    <a:pt x="679862" y="1455394"/>
                  </a:lnTo>
                  <a:lnTo>
                    <a:pt x="632841" y="1450809"/>
                  </a:lnTo>
                  <a:lnTo>
                    <a:pt x="586743" y="1443286"/>
                  </a:lnTo>
                  <a:lnTo>
                    <a:pt x="541663" y="1432919"/>
                  </a:lnTo>
                  <a:lnTo>
                    <a:pt x="497696" y="1419805"/>
                  </a:lnTo>
                  <a:lnTo>
                    <a:pt x="454940" y="1404041"/>
                  </a:lnTo>
                  <a:lnTo>
                    <a:pt x="413490" y="1385721"/>
                  </a:lnTo>
                  <a:lnTo>
                    <a:pt x="373441" y="1364942"/>
                  </a:lnTo>
                  <a:lnTo>
                    <a:pt x="334890" y="1341800"/>
                  </a:lnTo>
                  <a:lnTo>
                    <a:pt x="297933" y="1316390"/>
                  </a:lnTo>
                  <a:lnTo>
                    <a:pt x="262665" y="1288810"/>
                  </a:lnTo>
                  <a:lnTo>
                    <a:pt x="229182" y="1259155"/>
                  </a:lnTo>
                  <a:lnTo>
                    <a:pt x="197581" y="1227520"/>
                  </a:lnTo>
                  <a:lnTo>
                    <a:pt x="167956" y="1194002"/>
                  </a:lnTo>
                  <a:lnTo>
                    <a:pt x="140405" y="1158697"/>
                  </a:lnTo>
                  <a:lnTo>
                    <a:pt x="115022" y="1121701"/>
                  </a:lnTo>
                  <a:lnTo>
                    <a:pt x="91905" y="1083110"/>
                  </a:lnTo>
                  <a:lnTo>
                    <a:pt x="71147" y="1043019"/>
                  </a:lnTo>
                  <a:lnTo>
                    <a:pt x="52847" y="1001526"/>
                  </a:lnTo>
                  <a:lnTo>
                    <a:pt x="37099" y="958725"/>
                  </a:lnTo>
                  <a:lnTo>
                    <a:pt x="23999" y="914713"/>
                  </a:lnTo>
                  <a:lnTo>
                    <a:pt x="13643" y="869585"/>
                  </a:lnTo>
                  <a:lnTo>
                    <a:pt x="6127" y="823439"/>
                  </a:lnTo>
                  <a:lnTo>
                    <a:pt x="1547" y="776369"/>
                  </a:lnTo>
                  <a:lnTo>
                    <a:pt x="0" y="728472"/>
                  </a:lnTo>
                  <a:close/>
                </a:path>
              </a:pathLst>
            </a:custGeom>
            <a:ln w="19050">
              <a:solidFill>
                <a:srgbClr val="1F1A6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4678252" y="3960398"/>
            <a:ext cx="577850" cy="78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7.3</a:t>
            </a:r>
            <a:endParaRPr sz="3200">
              <a:latin typeface="Arial"/>
              <a:cs typeface="Arial"/>
            </a:endParaRPr>
          </a:p>
          <a:p>
            <a:pPr marL="28575">
              <a:lnSpc>
                <a:spcPct val="100000"/>
              </a:lnSpc>
              <a:spcBef>
                <a:spcPts val="10"/>
              </a:spcBef>
            </a:pP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Secs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08333" y="3195045"/>
            <a:ext cx="8375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u="sng" sz="1800" spc="-10" b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</a:rPr>
              <a:t>Cinema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612458" y="3194931"/>
            <a:ext cx="10553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u="sng" sz="1800" b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</a:rPr>
              <a:t>Linear</a:t>
            </a:r>
            <a:r>
              <a:rPr dirty="0" u="sng" sz="1800" spc="-45" b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800" spc="-25" b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</a:rPr>
              <a:t>TV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731496" y="3194931"/>
            <a:ext cx="47053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u="sng" sz="1800" spc="-25" b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</a:rPr>
              <a:t>CTV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6341554" y="2648902"/>
            <a:ext cx="5448300" cy="2847975"/>
            <a:chOff x="6341554" y="2648902"/>
            <a:chExt cx="5448300" cy="2847975"/>
          </a:xfrm>
        </p:grpSpPr>
        <p:sp>
          <p:nvSpPr>
            <p:cNvPr id="19" name="object 19" descr=""/>
            <p:cNvSpPr/>
            <p:nvPr/>
          </p:nvSpPr>
          <p:spPr>
            <a:xfrm>
              <a:off x="6355841" y="2663189"/>
              <a:ext cx="5419725" cy="2819400"/>
            </a:xfrm>
            <a:custGeom>
              <a:avLst/>
              <a:gdLst/>
              <a:ahLst/>
              <a:cxnLst/>
              <a:rect l="l" t="t" r="r" b="b"/>
              <a:pathLst>
                <a:path w="5419725" h="2819400">
                  <a:moveTo>
                    <a:pt x="5419344" y="0"/>
                  </a:moveTo>
                  <a:lnTo>
                    <a:pt x="0" y="0"/>
                  </a:lnTo>
                  <a:lnTo>
                    <a:pt x="0" y="2819400"/>
                  </a:lnTo>
                  <a:lnTo>
                    <a:pt x="5419344" y="2819400"/>
                  </a:lnTo>
                  <a:lnTo>
                    <a:pt x="54193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355841" y="2663189"/>
              <a:ext cx="5419725" cy="2819400"/>
            </a:xfrm>
            <a:custGeom>
              <a:avLst/>
              <a:gdLst/>
              <a:ahLst/>
              <a:cxnLst/>
              <a:rect l="l" t="t" r="r" b="b"/>
              <a:pathLst>
                <a:path w="5419725" h="2819400">
                  <a:moveTo>
                    <a:pt x="0" y="0"/>
                  </a:moveTo>
                  <a:lnTo>
                    <a:pt x="5419344" y="0"/>
                  </a:lnTo>
                  <a:lnTo>
                    <a:pt x="5419344" y="2819400"/>
                  </a:lnTo>
                  <a:lnTo>
                    <a:pt x="0" y="2819400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27C5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544817" y="3701033"/>
              <a:ext cx="1332230" cy="1332230"/>
            </a:xfrm>
            <a:custGeom>
              <a:avLst/>
              <a:gdLst/>
              <a:ahLst/>
              <a:cxnLst/>
              <a:rect l="l" t="t" r="r" b="b"/>
              <a:pathLst>
                <a:path w="1332229" h="1332229">
                  <a:moveTo>
                    <a:pt x="665988" y="0"/>
                  </a:moveTo>
                  <a:lnTo>
                    <a:pt x="618425" y="1672"/>
                  </a:lnTo>
                  <a:lnTo>
                    <a:pt x="571765" y="6613"/>
                  </a:lnTo>
                  <a:lnTo>
                    <a:pt x="526121" y="14711"/>
                  </a:lnTo>
                  <a:lnTo>
                    <a:pt x="481604" y="25853"/>
                  </a:lnTo>
                  <a:lnTo>
                    <a:pt x="438329" y="39925"/>
                  </a:lnTo>
                  <a:lnTo>
                    <a:pt x="396406" y="56817"/>
                  </a:lnTo>
                  <a:lnTo>
                    <a:pt x="355950" y="76414"/>
                  </a:lnTo>
                  <a:lnTo>
                    <a:pt x="317073" y="98604"/>
                  </a:lnTo>
                  <a:lnTo>
                    <a:pt x="279887" y="123274"/>
                  </a:lnTo>
                  <a:lnTo>
                    <a:pt x="244505" y="150312"/>
                  </a:lnTo>
                  <a:lnTo>
                    <a:pt x="211040" y="179605"/>
                  </a:lnTo>
                  <a:lnTo>
                    <a:pt x="179605" y="211040"/>
                  </a:lnTo>
                  <a:lnTo>
                    <a:pt x="150312" y="244505"/>
                  </a:lnTo>
                  <a:lnTo>
                    <a:pt x="123274" y="279887"/>
                  </a:lnTo>
                  <a:lnTo>
                    <a:pt x="98604" y="317073"/>
                  </a:lnTo>
                  <a:lnTo>
                    <a:pt x="76414" y="355950"/>
                  </a:lnTo>
                  <a:lnTo>
                    <a:pt x="56817" y="396406"/>
                  </a:lnTo>
                  <a:lnTo>
                    <a:pt x="39925" y="438329"/>
                  </a:lnTo>
                  <a:lnTo>
                    <a:pt x="25853" y="481604"/>
                  </a:lnTo>
                  <a:lnTo>
                    <a:pt x="14711" y="526121"/>
                  </a:lnTo>
                  <a:lnTo>
                    <a:pt x="6613" y="571765"/>
                  </a:lnTo>
                  <a:lnTo>
                    <a:pt x="1672" y="618425"/>
                  </a:lnTo>
                  <a:lnTo>
                    <a:pt x="0" y="665988"/>
                  </a:lnTo>
                  <a:lnTo>
                    <a:pt x="1672" y="713550"/>
                  </a:lnTo>
                  <a:lnTo>
                    <a:pt x="6613" y="760210"/>
                  </a:lnTo>
                  <a:lnTo>
                    <a:pt x="14711" y="805854"/>
                  </a:lnTo>
                  <a:lnTo>
                    <a:pt x="25853" y="850371"/>
                  </a:lnTo>
                  <a:lnTo>
                    <a:pt x="39925" y="893646"/>
                  </a:lnTo>
                  <a:lnTo>
                    <a:pt x="56817" y="935569"/>
                  </a:lnTo>
                  <a:lnTo>
                    <a:pt x="76414" y="976025"/>
                  </a:lnTo>
                  <a:lnTo>
                    <a:pt x="98604" y="1014902"/>
                  </a:lnTo>
                  <a:lnTo>
                    <a:pt x="123274" y="1052088"/>
                  </a:lnTo>
                  <a:lnTo>
                    <a:pt x="150312" y="1087470"/>
                  </a:lnTo>
                  <a:lnTo>
                    <a:pt x="179605" y="1120935"/>
                  </a:lnTo>
                  <a:lnTo>
                    <a:pt x="211040" y="1152370"/>
                  </a:lnTo>
                  <a:lnTo>
                    <a:pt x="244505" y="1181663"/>
                  </a:lnTo>
                  <a:lnTo>
                    <a:pt x="279887" y="1208701"/>
                  </a:lnTo>
                  <a:lnTo>
                    <a:pt x="317073" y="1233371"/>
                  </a:lnTo>
                  <a:lnTo>
                    <a:pt x="355950" y="1255561"/>
                  </a:lnTo>
                  <a:lnTo>
                    <a:pt x="396406" y="1275158"/>
                  </a:lnTo>
                  <a:lnTo>
                    <a:pt x="438329" y="1292050"/>
                  </a:lnTo>
                  <a:lnTo>
                    <a:pt x="481604" y="1306122"/>
                  </a:lnTo>
                  <a:lnTo>
                    <a:pt x="526121" y="1317264"/>
                  </a:lnTo>
                  <a:lnTo>
                    <a:pt x="571765" y="1325362"/>
                  </a:lnTo>
                  <a:lnTo>
                    <a:pt x="618425" y="1330303"/>
                  </a:lnTo>
                  <a:lnTo>
                    <a:pt x="665988" y="1331976"/>
                  </a:lnTo>
                  <a:lnTo>
                    <a:pt x="713550" y="1330303"/>
                  </a:lnTo>
                  <a:lnTo>
                    <a:pt x="760210" y="1325362"/>
                  </a:lnTo>
                  <a:lnTo>
                    <a:pt x="805854" y="1317264"/>
                  </a:lnTo>
                  <a:lnTo>
                    <a:pt x="850371" y="1306122"/>
                  </a:lnTo>
                  <a:lnTo>
                    <a:pt x="893646" y="1292050"/>
                  </a:lnTo>
                  <a:lnTo>
                    <a:pt x="935569" y="1275158"/>
                  </a:lnTo>
                  <a:lnTo>
                    <a:pt x="976025" y="1255561"/>
                  </a:lnTo>
                  <a:lnTo>
                    <a:pt x="1014902" y="1233371"/>
                  </a:lnTo>
                  <a:lnTo>
                    <a:pt x="1052088" y="1208701"/>
                  </a:lnTo>
                  <a:lnTo>
                    <a:pt x="1087470" y="1181663"/>
                  </a:lnTo>
                  <a:lnTo>
                    <a:pt x="1120935" y="1152370"/>
                  </a:lnTo>
                  <a:lnTo>
                    <a:pt x="1152370" y="1120935"/>
                  </a:lnTo>
                  <a:lnTo>
                    <a:pt x="1181663" y="1087470"/>
                  </a:lnTo>
                  <a:lnTo>
                    <a:pt x="1208701" y="1052088"/>
                  </a:lnTo>
                  <a:lnTo>
                    <a:pt x="1233371" y="1014902"/>
                  </a:lnTo>
                  <a:lnTo>
                    <a:pt x="1255561" y="976025"/>
                  </a:lnTo>
                  <a:lnTo>
                    <a:pt x="1275158" y="935569"/>
                  </a:lnTo>
                  <a:lnTo>
                    <a:pt x="1292050" y="893646"/>
                  </a:lnTo>
                  <a:lnTo>
                    <a:pt x="1306122" y="850371"/>
                  </a:lnTo>
                  <a:lnTo>
                    <a:pt x="1317264" y="805854"/>
                  </a:lnTo>
                  <a:lnTo>
                    <a:pt x="1325362" y="760210"/>
                  </a:lnTo>
                  <a:lnTo>
                    <a:pt x="1330303" y="713550"/>
                  </a:lnTo>
                  <a:lnTo>
                    <a:pt x="1331976" y="665988"/>
                  </a:lnTo>
                  <a:lnTo>
                    <a:pt x="1330303" y="618425"/>
                  </a:lnTo>
                  <a:lnTo>
                    <a:pt x="1325362" y="571765"/>
                  </a:lnTo>
                  <a:lnTo>
                    <a:pt x="1317264" y="526121"/>
                  </a:lnTo>
                  <a:lnTo>
                    <a:pt x="1306122" y="481604"/>
                  </a:lnTo>
                  <a:lnTo>
                    <a:pt x="1292050" y="438329"/>
                  </a:lnTo>
                  <a:lnTo>
                    <a:pt x="1275158" y="396406"/>
                  </a:lnTo>
                  <a:lnTo>
                    <a:pt x="1255561" y="355950"/>
                  </a:lnTo>
                  <a:lnTo>
                    <a:pt x="1233371" y="317073"/>
                  </a:lnTo>
                  <a:lnTo>
                    <a:pt x="1208701" y="279887"/>
                  </a:lnTo>
                  <a:lnTo>
                    <a:pt x="1181663" y="244505"/>
                  </a:lnTo>
                  <a:lnTo>
                    <a:pt x="1152370" y="211040"/>
                  </a:lnTo>
                  <a:lnTo>
                    <a:pt x="1120935" y="179605"/>
                  </a:lnTo>
                  <a:lnTo>
                    <a:pt x="1087470" y="150312"/>
                  </a:lnTo>
                  <a:lnTo>
                    <a:pt x="1052088" y="123274"/>
                  </a:lnTo>
                  <a:lnTo>
                    <a:pt x="1014902" y="98604"/>
                  </a:lnTo>
                  <a:lnTo>
                    <a:pt x="976025" y="76414"/>
                  </a:lnTo>
                  <a:lnTo>
                    <a:pt x="935569" y="56817"/>
                  </a:lnTo>
                  <a:lnTo>
                    <a:pt x="893646" y="39925"/>
                  </a:lnTo>
                  <a:lnTo>
                    <a:pt x="850371" y="25853"/>
                  </a:lnTo>
                  <a:lnTo>
                    <a:pt x="805854" y="14711"/>
                  </a:lnTo>
                  <a:lnTo>
                    <a:pt x="760210" y="6613"/>
                  </a:lnTo>
                  <a:lnTo>
                    <a:pt x="713550" y="1672"/>
                  </a:lnTo>
                  <a:lnTo>
                    <a:pt x="665988" y="0"/>
                  </a:lnTo>
                  <a:close/>
                </a:path>
              </a:pathLst>
            </a:custGeom>
            <a:solidFill>
              <a:srgbClr val="27C5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544817" y="3701033"/>
              <a:ext cx="1332230" cy="1332230"/>
            </a:xfrm>
            <a:custGeom>
              <a:avLst/>
              <a:gdLst/>
              <a:ahLst/>
              <a:cxnLst/>
              <a:rect l="l" t="t" r="r" b="b"/>
              <a:pathLst>
                <a:path w="1332229" h="1332229">
                  <a:moveTo>
                    <a:pt x="0" y="665988"/>
                  </a:moveTo>
                  <a:lnTo>
                    <a:pt x="1672" y="618425"/>
                  </a:lnTo>
                  <a:lnTo>
                    <a:pt x="6613" y="571765"/>
                  </a:lnTo>
                  <a:lnTo>
                    <a:pt x="14711" y="526121"/>
                  </a:lnTo>
                  <a:lnTo>
                    <a:pt x="25853" y="481604"/>
                  </a:lnTo>
                  <a:lnTo>
                    <a:pt x="39925" y="438329"/>
                  </a:lnTo>
                  <a:lnTo>
                    <a:pt x="56817" y="396406"/>
                  </a:lnTo>
                  <a:lnTo>
                    <a:pt x="76414" y="355950"/>
                  </a:lnTo>
                  <a:lnTo>
                    <a:pt x="98604" y="317073"/>
                  </a:lnTo>
                  <a:lnTo>
                    <a:pt x="123274" y="279887"/>
                  </a:lnTo>
                  <a:lnTo>
                    <a:pt x="150312" y="244505"/>
                  </a:lnTo>
                  <a:lnTo>
                    <a:pt x="179605" y="211040"/>
                  </a:lnTo>
                  <a:lnTo>
                    <a:pt x="211040" y="179605"/>
                  </a:lnTo>
                  <a:lnTo>
                    <a:pt x="244505" y="150312"/>
                  </a:lnTo>
                  <a:lnTo>
                    <a:pt x="279887" y="123274"/>
                  </a:lnTo>
                  <a:lnTo>
                    <a:pt x="317073" y="98604"/>
                  </a:lnTo>
                  <a:lnTo>
                    <a:pt x="355950" y="76414"/>
                  </a:lnTo>
                  <a:lnTo>
                    <a:pt x="396406" y="56817"/>
                  </a:lnTo>
                  <a:lnTo>
                    <a:pt x="438329" y="39925"/>
                  </a:lnTo>
                  <a:lnTo>
                    <a:pt x="481604" y="25853"/>
                  </a:lnTo>
                  <a:lnTo>
                    <a:pt x="526121" y="14711"/>
                  </a:lnTo>
                  <a:lnTo>
                    <a:pt x="571765" y="6613"/>
                  </a:lnTo>
                  <a:lnTo>
                    <a:pt x="618425" y="1672"/>
                  </a:lnTo>
                  <a:lnTo>
                    <a:pt x="665988" y="0"/>
                  </a:lnTo>
                  <a:lnTo>
                    <a:pt x="713550" y="1672"/>
                  </a:lnTo>
                  <a:lnTo>
                    <a:pt x="760210" y="6613"/>
                  </a:lnTo>
                  <a:lnTo>
                    <a:pt x="805854" y="14711"/>
                  </a:lnTo>
                  <a:lnTo>
                    <a:pt x="850371" y="25853"/>
                  </a:lnTo>
                  <a:lnTo>
                    <a:pt x="893646" y="39925"/>
                  </a:lnTo>
                  <a:lnTo>
                    <a:pt x="935569" y="56817"/>
                  </a:lnTo>
                  <a:lnTo>
                    <a:pt x="976025" y="76414"/>
                  </a:lnTo>
                  <a:lnTo>
                    <a:pt x="1014902" y="98604"/>
                  </a:lnTo>
                  <a:lnTo>
                    <a:pt x="1052088" y="123274"/>
                  </a:lnTo>
                  <a:lnTo>
                    <a:pt x="1087470" y="150312"/>
                  </a:lnTo>
                  <a:lnTo>
                    <a:pt x="1120935" y="179605"/>
                  </a:lnTo>
                  <a:lnTo>
                    <a:pt x="1152370" y="211040"/>
                  </a:lnTo>
                  <a:lnTo>
                    <a:pt x="1181663" y="244505"/>
                  </a:lnTo>
                  <a:lnTo>
                    <a:pt x="1208701" y="279887"/>
                  </a:lnTo>
                  <a:lnTo>
                    <a:pt x="1233371" y="317073"/>
                  </a:lnTo>
                  <a:lnTo>
                    <a:pt x="1255561" y="355950"/>
                  </a:lnTo>
                  <a:lnTo>
                    <a:pt x="1275158" y="396406"/>
                  </a:lnTo>
                  <a:lnTo>
                    <a:pt x="1292050" y="438329"/>
                  </a:lnTo>
                  <a:lnTo>
                    <a:pt x="1306122" y="481604"/>
                  </a:lnTo>
                  <a:lnTo>
                    <a:pt x="1317264" y="526121"/>
                  </a:lnTo>
                  <a:lnTo>
                    <a:pt x="1325362" y="571765"/>
                  </a:lnTo>
                  <a:lnTo>
                    <a:pt x="1330303" y="618425"/>
                  </a:lnTo>
                  <a:lnTo>
                    <a:pt x="1331976" y="665988"/>
                  </a:lnTo>
                  <a:lnTo>
                    <a:pt x="1330303" y="713550"/>
                  </a:lnTo>
                  <a:lnTo>
                    <a:pt x="1325362" y="760210"/>
                  </a:lnTo>
                  <a:lnTo>
                    <a:pt x="1317264" y="805854"/>
                  </a:lnTo>
                  <a:lnTo>
                    <a:pt x="1306122" y="850371"/>
                  </a:lnTo>
                  <a:lnTo>
                    <a:pt x="1292050" y="893646"/>
                  </a:lnTo>
                  <a:lnTo>
                    <a:pt x="1275158" y="935569"/>
                  </a:lnTo>
                  <a:lnTo>
                    <a:pt x="1255561" y="976025"/>
                  </a:lnTo>
                  <a:lnTo>
                    <a:pt x="1233371" y="1014902"/>
                  </a:lnTo>
                  <a:lnTo>
                    <a:pt x="1208701" y="1052088"/>
                  </a:lnTo>
                  <a:lnTo>
                    <a:pt x="1181663" y="1087470"/>
                  </a:lnTo>
                  <a:lnTo>
                    <a:pt x="1152370" y="1120935"/>
                  </a:lnTo>
                  <a:lnTo>
                    <a:pt x="1120935" y="1152370"/>
                  </a:lnTo>
                  <a:lnTo>
                    <a:pt x="1087470" y="1181663"/>
                  </a:lnTo>
                  <a:lnTo>
                    <a:pt x="1052088" y="1208701"/>
                  </a:lnTo>
                  <a:lnTo>
                    <a:pt x="1014902" y="1233371"/>
                  </a:lnTo>
                  <a:lnTo>
                    <a:pt x="976025" y="1255561"/>
                  </a:lnTo>
                  <a:lnTo>
                    <a:pt x="935569" y="1275158"/>
                  </a:lnTo>
                  <a:lnTo>
                    <a:pt x="893646" y="1292050"/>
                  </a:lnTo>
                  <a:lnTo>
                    <a:pt x="850371" y="1306122"/>
                  </a:lnTo>
                  <a:lnTo>
                    <a:pt x="805854" y="1317264"/>
                  </a:lnTo>
                  <a:lnTo>
                    <a:pt x="760210" y="1325362"/>
                  </a:lnTo>
                  <a:lnTo>
                    <a:pt x="713550" y="1330303"/>
                  </a:lnTo>
                  <a:lnTo>
                    <a:pt x="665988" y="1331976"/>
                  </a:lnTo>
                  <a:lnTo>
                    <a:pt x="618425" y="1330303"/>
                  </a:lnTo>
                  <a:lnTo>
                    <a:pt x="571765" y="1325362"/>
                  </a:lnTo>
                  <a:lnTo>
                    <a:pt x="526121" y="1317264"/>
                  </a:lnTo>
                  <a:lnTo>
                    <a:pt x="481604" y="1306122"/>
                  </a:lnTo>
                  <a:lnTo>
                    <a:pt x="438329" y="1292050"/>
                  </a:lnTo>
                  <a:lnTo>
                    <a:pt x="396406" y="1275158"/>
                  </a:lnTo>
                  <a:lnTo>
                    <a:pt x="355950" y="1255561"/>
                  </a:lnTo>
                  <a:lnTo>
                    <a:pt x="317073" y="1233371"/>
                  </a:lnTo>
                  <a:lnTo>
                    <a:pt x="279887" y="1208701"/>
                  </a:lnTo>
                  <a:lnTo>
                    <a:pt x="244505" y="1181663"/>
                  </a:lnTo>
                  <a:lnTo>
                    <a:pt x="211040" y="1152370"/>
                  </a:lnTo>
                  <a:lnTo>
                    <a:pt x="179605" y="1120935"/>
                  </a:lnTo>
                  <a:lnTo>
                    <a:pt x="150312" y="1087470"/>
                  </a:lnTo>
                  <a:lnTo>
                    <a:pt x="123274" y="1052088"/>
                  </a:lnTo>
                  <a:lnTo>
                    <a:pt x="98604" y="1014902"/>
                  </a:lnTo>
                  <a:lnTo>
                    <a:pt x="76414" y="976025"/>
                  </a:lnTo>
                  <a:lnTo>
                    <a:pt x="56817" y="935569"/>
                  </a:lnTo>
                  <a:lnTo>
                    <a:pt x="39925" y="893646"/>
                  </a:lnTo>
                  <a:lnTo>
                    <a:pt x="25853" y="850371"/>
                  </a:lnTo>
                  <a:lnTo>
                    <a:pt x="14711" y="805854"/>
                  </a:lnTo>
                  <a:lnTo>
                    <a:pt x="6613" y="760210"/>
                  </a:lnTo>
                  <a:lnTo>
                    <a:pt x="1672" y="713550"/>
                  </a:lnTo>
                  <a:lnTo>
                    <a:pt x="0" y="665988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" name="object 23" descr=""/>
          <p:cNvSpPr txBox="1"/>
          <p:nvPr/>
        </p:nvSpPr>
        <p:spPr>
          <a:xfrm>
            <a:off x="6928073" y="3960398"/>
            <a:ext cx="577850" cy="78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3.0</a:t>
            </a:r>
            <a:endParaRPr sz="320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10"/>
              </a:spcBef>
            </a:pP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Secs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639116" y="3191883"/>
            <a:ext cx="11550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u="sng" sz="1800" spc="-10" b="1">
                <a:solidFill>
                  <a:srgbClr val="27C5F1"/>
                </a:solidFill>
                <a:uFill>
                  <a:solidFill>
                    <a:srgbClr val="27C5F1"/>
                  </a:solidFill>
                </a:uFill>
                <a:latin typeface="Arial"/>
                <a:cs typeface="Arial"/>
              </a:rPr>
              <a:t>In-Stream</a:t>
            </a:r>
            <a:r>
              <a:rPr dirty="0" u="none" sz="1800" spc="-10">
                <a:solidFill>
                  <a:srgbClr val="27C5F1"/>
                </a:solidFill>
                <a:latin typeface="Arial"/>
                <a:cs typeface="Arial"/>
              </a:rPr>
              <a:t>*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5" name="object 25" descr=""/>
          <p:cNvGrpSpPr/>
          <p:nvPr/>
        </p:nvGrpSpPr>
        <p:grpSpPr>
          <a:xfrm>
            <a:off x="8390001" y="3691509"/>
            <a:ext cx="1351280" cy="1351280"/>
            <a:chOff x="8390001" y="3691509"/>
            <a:chExt cx="1351280" cy="1351280"/>
          </a:xfrm>
        </p:grpSpPr>
        <p:sp>
          <p:nvSpPr>
            <p:cNvPr id="26" name="object 26" descr=""/>
            <p:cNvSpPr/>
            <p:nvPr/>
          </p:nvSpPr>
          <p:spPr>
            <a:xfrm>
              <a:off x="8399526" y="3701034"/>
              <a:ext cx="1332230" cy="1332230"/>
            </a:xfrm>
            <a:custGeom>
              <a:avLst/>
              <a:gdLst/>
              <a:ahLst/>
              <a:cxnLst/>
              <a:rect l="l" t="t" r="r" b="b"/>
              <a:pathLst>
                <a:path w="1332229" h="1332229">
                  <a:moveTo>
                    <a:pt x="665988" y="0"/>
                  </a:moveTo>
                  <a:lnTo>
                    <a:pt x="618425" y="1672"/>
                  </a:lnTo>
                  <a:lnTo>
                    <a:pt x="571765" y="6613"/>
                  </a:lnTo>
                  <a:lnTo>
                    <a:pt x="526121" y="14711"/>
                  </a:lnTo>
                  <a:lnTo>
                    <a:pt x="481604" y="25853"/>
                  </a:lnTo>
                  <a:lnTo>
                    <a:pt x="438329" y="39925"/>
                  </a:lnTo>
                  <a:lnTo>
                    <a:pt x="396406" y="56817"/>
                  </a:lnTo>
                  <a:lnTo>
                    <a:pt x="355950" y="76414"/>
                  </a:lnTo>
                  <a:lnTo>
                    <a:pt x="317073" y="98604"/>
                  </a:lnTo>
                  <a:lnTo>
                    <a:pt x="279887" y="123274"/>
                  </a:lnTo>
                  <a:lnTo>
                    <a:pt x="244505" y="150312"/>
                  </a:lnTo>
                  <a:lnTo>
                    <a:pt x="211040" y="179605"/>
                  </a:lnTo>
                  <a:lnTo>
                    <a:pt x="179605" y="211040"/>
                  </a:lnTo>
                  <a:lnTo>
                    <a:pt x="150312" y="244505"/>
                  </a:lnTo>
                  <a:lnTo>
                    <a:pt x="123274" y="279887"/>
                  </a:lnTo>
                  <a:lnTo>
                    <a:pt x="98604" y="317073"/>
                  </a:lnTo>
                  <a:lnTo>
                    <a:pt x="76414" y="355950"/>
                  </a:lnTo>
                  <a:lnTo>
                    <a:pt x="56817" y="396406"/>
                  </a:lnTo>
                  <a:lnTo>
                    <a:pt x="39925" y="438329"/>
                  </a:lnTo>
                  <a:lnTo>
                    <a:pt x="25853" y="481604"/>
                  </a:lnTo>
                  <a:lnTo>
                    <a:pt x="14711" y="526121"/>
                  </a:lnTo>
                  <a:lnTo>
                    <a:pt x="6613" y="571765"/>
                  </a:lnTo>
                  <a:lnTo>
                    <a:pt x="1672" y="618425"/>
                  </a:lnTo>
                  <a:lnTo>
                    <a:pt x="0" y="665988"/>
                  </a:lnTo>
                  <a:lnTo>
                    <a:pt x="1672" y="713550"/>
                  </a:lnTo>
                  <a:lnTo>
                    <a:pt x="6613" y="760210"/>
                  </a:lnTo>
                  <a:lnTo>
                    <a:pt x="14711" y="805854"/>
                  </a:lnTo>
                  <a:lnTo>
                    <a:pt x="25853" y="850371"/>
                  </a:lnTo>
                  <a:lnTo>
                    <a:pt x="39925" y="893646"/>
                  </a:lnTo>
                  <a:lnTo>
                    <a:pt x="56817" y="935569"/>
                  </a:lnTo>
                  <a:lnTo>
                    <a:pt x="76414" y="976025"/>
                  </a:lnTo>
                  <a:lnTo>
                    <a:pt x="98604" y="1014902"/>
                  </a:lnTo>
                  <a:lnTo>
                    <a:pt x="123274" y="1052088"/>
                  </a:lnTo>
                  <a:lnTo>
                    <a:pt x="150312" y="1087470"/>
                  </a:lnTo>
                  <a:lnTo>
                    <a:pt x="179605" y="1120935"/>
                  </a:lnTo>
                  <a:lnTo>
                    <a:pt x="211040" y="1152370"/>
                  </a:lnTo>
                  <a:lnTo>
                    <a:pt x="244505" y="1181663"/>
                  </a:lnTo>
                  <a:lnTo>
                    <a:pt x="279887" y="1208701"/>
                  </a:lnTo>
                  <a:lnTo>
                    <a:pt x="317073" y="1233371"/>
                  </a:lnTo>
                  <a:lnTo>
                    <a:pt x="355950" y="1255561"/>
                  </a:lnTo>
                  <a:lnTo>
                    <a:pt x="396406" y="1275158"/>
                  </a:lnTo>
                  <a:lnTo>
                    <a:pt x="438329" y="1292050"/>
                  </a:lnTo>
                  <a:lnTo>
                    <a:pt x="481604" y="1306122"/>
                  </a:lnTo>
                  <a:lnTo>
                    <a:pt x="526121" y="1317264"/>
                  </a:lnTo>
                  <a:lnTo>
                    <a:pt x="571765" y="1325362"/>
                  </a:lnTo>
                  <a:lnTo>
                    <a:pt x="618425" y="1330303"/>
                  </a:lnTo>
                  <a:lnTo>
                    <a:pt x="665988" y="1331976"/>
                  </a:lnTo>
                  <a:lnTo>
                    <a:pt x="713550" y="1330303"/>
                  </a:lnTo>
                  <a:lnTo>
                    <a:pt x="760210" y="1325362"/>
                  </a:lnTo>
                  <a:lnTo>
                    <a:pt x="805854" y="1317264"/>
                  </a:lnTo>
                  <a:lnTo>
                    <a:pt x="850371" y="1306122"/>
                  </a:lnTo>
                  <a:lnTo>
                    <a:pt x="893646" y="1292050"/>
                  </a:lnTo>
                  <a:lnTo>
                    <a:pt x="935569" y="1275158"/>
                  </a:lnTo>
                  <a:lnTo>
                    <a:pt x="976025" y="1255561"/>
                  </a:lnTo>
                  <a:lnTo>
                    <a:pt x="1014902" y="1233371"/>
                  </a:lnTo>
                  <a:lnTo>
                    <a:pt x="1052088" y="1208701"/>
                  </a:lnTo>
                  <a:lnTo>
                    <a:pt x="1087470" y="1181663"/>
                  </a:lnTo>
                  <a:lnTo>
                    <a:pt x="1120935" y="1152370"/>
                  </a:lnTo>
                  <a:lnTo>
                    <a:pt x="1152370" y="1120935"/>
                  </a:lnTo>
                  <a:lnTo>
                    <a:pt x="1181663" y="1087470"/>
                  </a:lnTo>
                  <a:lnTo>
                    <a:pt x="1208701" y="1052088"/>
                  </a:lnTo>
                  <a:lnTo>
                    <a:pt x="1233371" y="1014902"/>
                  </a:lnTo>
                  <a:lnTo>
                    <a:pt x="1255561" y="976025"/>
                  </a:lnTo>
                  <a:lnTo>
                    <a:pt x="1275158" y="935569"/>
                  </a:lnTo>
                  <a:lnTo>
                    <a:pt x="1292050" y="893646"/>
                  </a:lnTo>
                  <a:lnTo>
                    <a:pt x="1306122" y="850371"/>
                  </a:lnTo>
                  <a:lnTo>
                    <a:pt x="1317264" y="805854"/>
                  </a:lnTo>
                  <a:lnTo>
                    <a:pt x="1325362" y="760210"/>
                  </a:lnTo>
                  <a:lnTo>
                    <a:pt x="1330303" y="713550"/>
                  </a:lnTo>
                  <a:lnTo>
                    <a:pt x="1331976" y="665988"/>
                  </a:lnTo>
                  <a:lnTo>
                    <a:pt x="1330303" y="618425"/>
                  </a:lnTo>
                  <a:lnTo>
                    <a:pt x="1325362" y="571765"/>
                  </a:lnTo>
                  <a:lnTo>
                    <a:pt x="1317264" y="526121"/>
                  </a:lnTo>
                  <a:lnTo>
                    <a:pt x="1306122" y="481604"/>
                  </a:lnTo>
                  <a:lnTo>
                    <a:pt x="1292050" y="438329"/>
                  </a:lnTo>
                  <a:lnTo>
                    <a:pt x="1275158" y="396406"/>
                  </a:lnTo>
                  <a:lnTo>
                    <a:pt x="1255561" y="355950"/>
                  </a:lnTo>
                  <a:lnTo>
                    <a:pt x="1233371" y="317073"/>
                  </a:lnTo>
                  <a:lnTo>
                    <a:pt x="1208701" y="279887"/>
                  </a:lnTo>
                  <a:lnTo>
                    <a:pt x="1181663" y="244505"/>
                  </a:lnTo>
                  <a:lnTo>
                    <a:pt x="1152370" y="211040"/>
                  </a:lnTo>
                  <a:lnTo>
                    <a:pt x="1120935" y="179605"/>
                  </a:lnTo>
                  <a:lnTo>
                    <a:pt x="1087470" y="150312"/>
                  </a:lnTo>
                  <a:lnTo>
                    <a:pt x="1052088" y="123274"/>
                  </a:lnTo>
                  <a:lnTo>
                    <a:pt x="1014902" y="98604"/>
                  </a:lnTo>
                  <a:lnTo>
                    <a:pt x="976025" y="76414"/>
                  </a:lnTo>
                  <a:lnTo>
                    <a:pt x="935569" y="56817"/>
                  </a:lnTo>
                  <a:lnTo>
                    <a:pt x="893646" y="39925"/>
                  </a:lnTo>
                  <a:lnTo>
                    <a:pt x="850371" y="25853"/>
                  </a:lnTo>
                  <a:lnTo>
                    <a:pt x="805854" y="14711"/>
                  </a:lnTo>
                  <a:lnTo>
                    <a:pt x="760210" y="6613"/>
                  </a:lnTo>
                  <a:lnTo>
                    <a:pt x="713550" y="1672"/>
                  </a:lnTo>
                  <a:lnTo>
                    <a:pt x="665988" y="0"/>
                  </a:lnTo>
                  <a:close/>
                </a:path>
              </a:pathLst>
            </a:custGeom>
            <a:solidFill>
              <a:srgbClr val="27C5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8399526" y="3701034"/>
              <a:ext cx="1332230" cy="1332230"/>
            </a:xfrm>
            <a:custGeom>
              <a:avLst/>
              <a:gdLst/>
              <a:ahLst/>
              <a:cxnLst/>
              <a:rect l="l" t="t" r="r" b="b"/>
              <a:pathLst>
                <a:path w="1332229" h="1332229">
                  <a:moveTo>
                    <a:pt x="0" y="665988"/>
                  </a:moveTo>
                  <a:lnTo>
                    <a:pt x="1672" y="618425"/>
                  </a:lnTo>
                  <a:lnTo>
                    <a:pt x="6613" y="571765"/>
                  </a:lnTo>
                  <a:lnTo>
                    <a:pt x="14711" y="526121"/>
                  </a:lnTo>
                  <a:lnTo>
                    <a:pt x="25853" y="481604"/>
                  </a:lnTo>
                  <a:lnTo>
                    <a:pt x="39925" y="438329"/>
                  </a:lnTo>
                  <a:lnTo>
                    <a:pt x="56817" y="396406"/>
                  </a:lnTo>
                  <a:lnTo>
                    <a:pt x="76414" y="355950"/>
                  </a:lnTo>
                  <a:lnTo>
                    <a:pt x="98604" y="317073"/>
                  </a:lnTo>
                  <a:lnTo>
                    <a:pt x="123274" y="279887"/>
                  </a:lnTo>
                  <a:lnTo>
                    <a:pt x="150312" y="244505"/>
                  </a:lnTo>
                  <a:lnTo>
                    <a:pt x="179605" y="211040"/>
                  </a:lnTo>
                  <a:lnTo>
                    <a:pt x="211040" y="179605"/>
                  </a:lnTo>
                  <a:lnTo>
                    <a:pt x="244505" y="150312"/>
                  </a:lnTo>
                  <a:lnTo>
                    <a:pt x="279887" y="123274"/>
                  </a:lnTo>
                  <a:lnTo>
                    <a:pt x="317073" y="98604"/>
                  </a:lnTo>
                  <a:lnTo>
                    <a:pt x="355950" y="76414"/>
                  </a:lnTo>
                  <a:lnTo>
                    <a:pt x="396406" y="56817"/>
                  </a:lnTo>
                  <a:lnTo>
                    <a:pt x="438329" y="39925"/>
                  </a:lnTo>
                  <a:lnTo>
                    <a:pt x="481604" y="25853"/>
                  </a:lnTo>
                  <a:lnTo>
                    <a:pt x="526121" y="14711"/>
                  </a:lnTo>
                  <a:lnTo>
                    <a:pt x="571765" y="6613"/>
                  </a:lnTo>
                  <a:lnTo>
                    <a:pt x="618425" y="1672"/>
                  </a:lnTo>
                  <a:lnTo>
                    <a:pt x="665988" y="0"/>
                  </a:lnTo>
                  <a:lnTo>
                    <a:pt x="713550" y="1672"/>
                  </a:lnTo>
                  <a:lnTo>
                    <a:pt x="760210" y="6613"/>
                  </a:lnTo>
                  <a:lnTo>
                    <a:pt x="805854" y="14711"/>
                  </a:lnTo>
                  <a:lnTo>
                    <a:pt x="850371" y="25853"/>
                  </a:lnTo>
                  <a:lnTo>
                    <a:pt x="893646" y="39925"/>
                  </a:lnTo>
                  <a:lnTo>
                    <a:pt x="935569" y="56817"/>
                  </a:lnTo>
                  <a:lnTo>
                    <a:pt x="976025" y="76414"/>
                  </a:lnTo>
                  <a:lnTo>
                    <a:pt x="1014902" y="98604"/>
                  </a:lnTo>
                  <a:lnTo>
                    <a:pt x="1052088" y="123274"/>
                  </a:lnTo>
                  <a:lnTo>
                    <a:pt x="1087470" y="150312"/>
                  </a:lnTo>
                  <a:lnTo>
                    <a:pt x="1120935" y="179605"/>
                  </a:lnTo>
                  <a:lnTo>
                    <a:pt x="1152370" y="211040"/>
                  </a:lnTo>
                  <a:lnTo>
                    <a:pt x="1181663" y="244505"/>
                  </a:lnTo>
                  <a:lnTo>
                    <a:pt x="1208701" y="279887"/>
                  </a:lnTo>
                  <a:lnTo>
                    <a:pt x="1233371" y="317073"/>
                  </a:lnTo>
                  <a:lnTo>
                    <a:pt x="1255561" y="355950"/>
                  </a:lnTo>
                  <a:lnTo>
                    <a:pt x="1275158" y="396406"/>
                  </a:lnTo>
                  <a:lnTo>
                    <a:pt x="1292050" y="438329"/>
                  </a:lnTo>
                  <a:lnTo>
                    <a:pt x="1306122" y="481604"/>
                  </a:lnTo>
                  <a:lnTo>
                    <a:pt x="1317264" y="526121"/>
                  </a:lnTo>
                  <a:lnTo>
                    <a:pt x="1325362" y="571765"/>
                  </a:lnTo>
                  <a:lnTo>
                    <a:pt x="1330303" y="618425"/>
                  </a:lnTo>
                  <a:lnTo>
                    <a:pt x="1331976" y="665988"/>
                  </a:lnTo>
                  <a:lnTo>
                    <a:pt x="1330303" y="713550"/>
                  </a:lnTo>
                  <a:lnTo>
                    <a:pt x="1325362" y="760210"/>
                  </a:lnTo>
                  <a:lnTo>
                    <a:pt x="1317264" y="805854"/>
                  </a:lnTo>
                  <a:lnTo>
                    <a:pt x="1306122" y="850371"/>
                  </a:lnTo>
                  <a:lnTo>
                    <a:pt x="1292050" y="893646"/>
                  </a:lnTo>
                  <a:lnTo>
                    <a:pt x="1275158" y="935569"/>
                  </a:lnTo>
                  <a:lnTo>
                    <a:pt x="1255561" y="976025"/>
                  </a:lnTo>
                  <a:lnTo>
                    <a:pt x="1233371" y="1014902"/>
                  </a:lnTo>
                  <a:lnTo>
                    <a:pt x="1208701" y="1052088"/>
                  </a:lnTo>
                  <a:lnTo>
                    <a:pt x="1181663" y="1087470"/>
                  </a:lnTo>
                  <a:lnTo>
                    <a:pt x="1152370" y="1120935"/>
                  </a:lnTo>
                  <a:lnTo>
                    <a:pt x="1120935" y="1152370"/>
                  </a:lnTo>
                  <a:lnTo>
                    <a:pt x="1087470" y="1181663"/>
                  </a:lnTo>
                  <a:lnTo>
                    <a:pt x="1052088" y="1208701"/>
                  </a:lnTo>
                  <a:lnTo>
                    <a:pt x="1014902" y="1233371"/>
                  </a:lnTo>
                  <a:lnTo>
                    <a:pt x="976025" y="1255561"/>
                  </a:lnTo>
                  <a:lnTo>
                    <a:pt x="935569" y="1275158"/>
                  </a:lnTo>
                  <a:lnTo>
                    <a:pt x="893646" y="1292050"/>
                  </a:lnTo>
                  <a:lnTo>
                    <a:pt x="850371" y="1306122"/>
                  </a:lnTo>
                  <a:lnTo>
                    <a:pt x="805854" y="1317264"/>
                  </a:lnTo>
                  <a:lnTo>
                    <a:pt x="760210" y="1325362"/>
                  </a:lnTo>
                  <a:lnTo>
                    <a:pt x="713550" y="1330303"/>
                  </a:lnTo>
                  <a:lnTo>
                    <a:pt x="665988" y="1331976"/>
                  </a:lnTo>
                  <a:lnTo>
                    <a:pt x="618425" y="1330303"/>
                  </a:lnTo>
                  <a:lnTo>
                    <a:pt x="571765" y="1325362"/>
                  </a:lnTo>
                  <a:lnTo>
                    <a:pt x="526121" y="1317264"/>
                  </a:lnTo>
                  <a:lnTo>
                    <a:pt x="481604" y="1306122"/>
                  </a:lnTo>
                  <a:lnTo>
                    <a:pt x="438329" y="1292050"/>
                  </a:lnTo>
                  <a:lnTo>
                    <a:pt x="396406" y="1275158"/>
                  </a:lnTo>
                  <a:lnTo>
                    <a:pt x="355950" y="1255561"/>
                  </a:lnTo>
                  <a:lnTo>
                    <a:pt x="317073" y="1233371"/>
                  </a:lnTo>
                  <a:lnTo>
                    <a:pt x="279887" y="1208701"/>
                  </a:lnTo>
                  <a:lnTo>
                    <a:pt x="244505" y="1181663"/>
                  </a:lnTo>
                  <a:lnTo>
                    <a:pt x="211040" y="1152370"/>
                  </a:lnTo>
                  <a:lnTo>
                    <a:pt x="179605" y="1120935"/>
                  </a:lnTo>
                  <a:lnTo>
                    <a:pt x="150312" y="1087470"/>
                  </a:lnTo>
                  <a:lnTo>
                    <a:pt x="123274" y="1052088"/>
                  </a:lnTo>
                  <a:lnTo>
                    <a:pt x="98604" y="1014902"/>
                  </a:lnTo>
                  <a:lnTo>
                    <a:pt x="76414" y="976025"/>
                  </a:lnTo>
                  <a:lnTo>
                    <a:pt x="56817" y="935569"/>
                  </a:lnTo>
                  <a:lnTo>
                    <a:pt x="39925" y="893646"/>
                  </a:lnTo>
                  <a:lnTo>
                    <a:pt x="25853" y="850371"/>
                  </a:lnTo>
                  <a:lnTo>
                    <a:pt x="14711" y="805854"/>
                  </a:lnTo>
                  <a:lnTo>
                    <a:pt x="6613" y="760210"/>
                  </a:lnTo>
                  <a:lnTo>
                    <a:pt x="1672" y="713550"/>
                  </a:lnTo>
                  <a:lnTo>
                    <a:pt x="0" y="665988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8" name="object 28" descr=""/>
          <p:cNvSpPr txBox="1"/>
          <p:nvPr/>
        </p:nvSpPr>
        <p:spPr>
          <a:xfrm>
            <a:off x="8783372" y="3960398"/>
            <a:ext cx="577850" cy="78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2.4</a:t>
            </a:r>
            <a:endParaRPr sz="320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10"/>
              </a:spcBef>
            </a:pP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Secs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8572139" y="3194931"/>
            <a:ext cx="998219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u="sng" sz="1800" spc="-10" b="1">
                <a:solidFill>
                  <a:srgbClr val="27C5F1"/>
                </a:solidFill>
                <a:uFill>
                  <a:solidFill>
                    <a:srgbClr val="27C5F1"/>
                  </a:solidFill>
                </a:uFill>
                <a:latin typeface="Arial"/>
                <a:cs typeface="Arial"/>
              </a:rPr>
              <a:t>In-Article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10246231" y="3691509"/>
            <a:ext cx="1351280" cy="1351280"/>
            <a:chOff x="10246231" y="3691509"/>
            <a:chExt cx="1351280" cy="1351280"/>
          </a:xfrm>
        </p:grpSpPr>
        <p:sp>
          <p:nvSpPr>
            <p:cNvPr id="31" name="object 31" descr=""/>
            <p:cNvSpPr/>
            <p:nvPr/>
          </p:nvSpPr>
          <p:spPr>
            <a:xfrm>
              <a:off x="10255758" y="3701034"/>
              <a:ext cx="1332230" cy="1332230"/>
            </a:xfrm>
            <a:custGeom>
              <a:avLst/>
              <a:gdLst/>
              <a:ahLst/>
              <a:cxnLst/>
              <a:rect l="l" t="t" r="r" b="b"/>
              <a:pathLst>
                <a:path w="1332229" h="1332229">
                  <a:moveTo>
                    <a:pt x="665988" y="0"/>
                  </a:moveTo>
                  <a:lnTo>
                    <a:pt x="618425" y="1672"/>
                  </a:lnTo>
                  <a:lnTo>
                    <a:pt x="571765" y="6613"/>
                  </a:lnTo>
                  <a:lnTo>
                    <a:pt x="526121" y="14711"/>
                  </a:lnTo>
                  <a:lnTo>
                    <a:pt x="481604" y="25853"/>
                  </a:lnTo>
                  <a:lnTo>
                    <a:pt x="438329" y="39925"/>
                  </a:lnTo>
                  <a:lnTo>
                    <a:pt x="396406" y="56817"/>
                  </a:lnTo>
                  <a:lnTo>
                    <a:pt x="355950" y="76414"/>
                  </a:lnTo>
                  <a:lnTo>
                    <a:pt x="317073" y="98604"/>
                  </a:lnTo>
                  <a:lnTo>
                    <a:pt x="279887" y="123274"/>
                  </a:lnTo>
                  <a:lnTo>
                    <a:pt x="244505" y="150312"/>
                  </a:lnTo>
                  <a:lnTo>
                    <a:pt x="211040" y="179605"/>
                  </a:lnTo>
                  <a:lnTo>
                    <a:pt x="179605" y="211040"/>
                  </a:lnTo>
                  <a:lnTo>
                    <a:pt x="150312" y="244505"/>
                  </a:lnTo>
                  <a:lnTo>
                    <a:pt x="123274" y="279887"/>
                  </a:lnTo>
                  <a:lnTo>
                    <a:pt x="98604" y="317073"/>
                  </a:lnTo>
                  <a:lnTo>
                    <a:pt x="76414" y="355950"/>
                  </a:lnTo>
                  <a:lnTo>
                    <a:pt x="56817" y="396406"/>
                  </a:lnTo>
                  <a:lnTo>
                    <a:pt x="39925" y="438329"/>
                  </a:lnTo>
                  <a:lnTo>
                    <a:pt x="25853" y="481604"/>
                  </a:lnTo>
                  <a:lnTo>
                    <a:pt x="14711" y="526121"/>
                  </a:lnTo>
                  <a:lnTo>
                    <a:pt x="6613" y="571765"/>
                  </a:lnTo>
                  <a:lnTo>
                    <a:pt x="1672" y="618425"/>
                  </a:lnTo>
                  <a:lnTo>
                    <a:pt x="0" y="665988"/>
                  </a:lnTo>
                  <a:lnTo>
                    <a:pt x="1672" y="713550"/>
                  </a:lnTo>
                  <a:lnTo>
                    <a:pt x="6613" y="760210"/>
                  </a:lnTo>
                  <a:lnTo>
                    <a:pt x="14711" y="805854"/>
                  </a:lnTo>
                  <a:lnTo>
                    <a:pt x="25853" y="850371"/>
                  </a:lnTo>
                  <a:lnTo>
                    <a:pt x="39925" y="893646"/>
                  </a:lnTo>
                  <a:lnTo>
                    <a:pt x="56817" y="935569"/>
                  </a:lnTo>
                  <a:lnTo>
                    <a:pt x="76414" y="976025"/>
                  </a:lnTo>
                  <a:lnTo>
                    <a:pt x="98604" y="1014902"/>
                  </a:lnTo>
                  <a:lnTo>
                    <a:pt x="123274" y="1052088"/>
                  </a:lnTo>
                  <a:lnTo>
                    <a:pt x="150312" y="1087470"/>
                  </a:lnTo>
                  <a:lnTo>
                    <a:pt x="179605" y="1120935"/>
                  </a:lnTo>
                  <a:lnTo>
                    <a:pt x="211040" y="1152370"/>
                  </a:lnTo>
                  <a:lnTo>
                    <a:pt x="244505" y="1181663"/>
                  </a:lnTo>
                  <a:lnTo>
                    <a:pt x="279887" y="1208701"/>
                  </a:lnTo>
                  <a:lnTo>
                    <a:pt x="317073" y="1233371"/>
                  </a:lnTo>
                  <a:lnTo>
                    <a:pt x="355950" y="1255561"/>
                  </a:lnTo>
                  <a:lnTo>
                    <a:pt x="396406" y="1275158"/>
                  </a:lnTo>
                  <a:lnTo>
                    <a:pt x="438329" y="1292050"/>
                  </a:lnTo>
                  <a:lnTo>
                    <a:pt x="481604" y="1306122"/>
                  </a:lnTo>
                  <a:lnTo>
                    <a:pt x="526121" y="1317264"/>
                  </a:lnTo>
                  <a:lnTo>
                    <a:pt x="571765" y="1325362"/>
                  </a:lnTo>
                  <a:lnTo>
                    <a:pt x="618425" y="1330303"/>
                  </a:lnTo>
                  <a:lnTo>
                    <a:pt x="665988" y="1331976"/>
                  </a:lnTo>
                  <a:lnTo>
                    <a:pt x="713550" y="1330303"/>
                  </a:lnTo>
                  <a:lnTo>
                    <a:pt x="760210" y="1325362"/>
                  </a:lnTo>
                  <a:lnTo>
                    <a:pt x="805854" y="1317264"/>
                  </a:lnTo>
                  <a:lnTo>
                    <a:pt x="850371" y="1306122"/>
                  </a:lnTo>
                  <a:lnTo>
                    <a:pt x="893646" y="1292050"/>
                  </a:lnTo>
                  <a:lnTo>
                    <a:pt x="935569" y="1275158"/>
                  </a:lnTo>
                  <a:lnTo>
                    <a:pt x="976025" y="1255561"/>
                  </a:lnTo>
                  <a:lnTo>
                    <a:pt x="1014902" y="1233371"/>
                  </a:lnTo>
                  <a:lnTo>
                    <a:pt x="1052088" y="1208701"/>
                  </a:lnTo>
                  <a:lnTo>
                    <a:pt x="1087470" y="1181663"/>
                  </a:lnTo>
                  <a:lnTo>
                    <a:pt x="1120935" y="1152370"/>
                  </a:lnTo>
                  <a:lnTo>
                    <a:pt x="1152370" y="1120935"/>
                  </a:lnTo>
                  <a:lnTo>
                    <a:pt x="1181663" y="1087470"/>
                  </a:lnTo>
                  <a:lnTo>
                    <a:pt x="1208701" y="1052088"/>
                  </a:lnTo>
                  <a:lnTo>
                    <a:pt x="1233371" y="1014902"/>
                  </a:lnTo>
                  <a:lnTo>
                    <a:pt x="1255561" y="976025"/>
                  </a:lnTo>
                  <a:lnTo>
                    <a:pt x="1275158" y="935569"/>
                  </a:lnTo>
                  <a:lnTo>
                    <a:pt x="1292050" y="893646"/>
                  </a:lnTo>
                  <a:lnTo>
                    <a:pt x="1306122" y="850371"/>
                  </a:lnTo>
                  <a:lnTo>
                    <a:pt x="1317264" y="805854"/>
                  </a:lnTo>
                  <a:lnTo>
                    <a:pt x="1325362" y="760210"/>
                  </a:lnTo>
                  <a:lnTo>
                    <a:pt x="1330303" y="713550"/>
                  </a:lnTo>
                  <a:lnTo>
                    <a:pt x="1331976" y="665988"/>
                  </a:lnTo>
                  <a:lnTo>
                    <a:pt x="1330303" y="618425"/>
                  </a:lnTo>
                  <a:lnTo>
                    <a:pt x="1325362" y="571765"/>
                  </a:lnTo>
                  <a:lnTo>
                    <a:pt x="1317264" y="526121"/>
                  </a:lnTo>
                  <a:lnTo>
                    <a:pt x="1306122" y="481604"/>
                  </a:lnTo>
                  <a:lnTo>
                    <a:pt x="1292050" y="438329"/>
                  </a:lnTo>
                  <a:lnTo>
                    <a:pt x="1275158" y="396406"/>
                  </a:lnTo>
                  <a:lnTo>
                    <a:pt x="1255561" y="355950"/>
                  </a:lnTo>
                  <a:lnTo>
                    <a:pt x="1233371" y="317073"/>
                  </a:lnTo>
                  <a:lnTo>
                    <a:pt x="1208701" y="279887"/>
                  </a:lnTo>
                  <a:lnTo>
                    <a:pt x="1181663" y="244505"/>
                  </a:lnTo>
                  <a:lnTo>
                    <a:pt x="1152370" y="211040"/>
                  </a:lnTo>
                  <a:lnTo>
                    <a:pt x="1120935" y="179605"/>
                  </a:lnTo>
                  <a:lnTo>
                    <a:pt x="1087470" y="150312"/>
                  </a:lnTo>
                  <a:lnTo>
                    <a:pt x="1052088" y="123274"/>
                  </a:lnTo>
                  <a:lnTo>
                    <a:pt x="1014902" y="98604"/>
                  </a:lnTo>
                  <a:lnTo>
                    <a:pt x="976025" y="76414"/>
                  </a:lnTo>
                  <a:lnTo>
                    <a:pt x="935569" y="56817"/>
                  </a:lnTo>
                  <a:lnTo>
                    <a:pt x="893646" y="39925"/>
                  </a:lnTo>
                  <a:lnTo>
                    <a:pt x="850371" y="25853"/>
                  </a:lnTo>
                  <a:lnTo>
                    <a:pt x="805854" y="14711"/>
                  </a:lnTo>
                  <a:lnTo>
                    <a:pt x="760210" y="6613"/>
                  </a:lnTo>
                  <a:lnTo>
                    <a:pt x="713550" y="1672"/>
                  </a:lnTo>
                  <a:lnTo>
                    <a:pt x="665988" y="0"/>
                  </a:lnTo>
                  <a:close/>
                </a:path>
              </a:pathLst>
            </a:custGeom>
            <a:solidFill>
              <a:srgbClr val="27C5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0255756" y="3701034"/>
              <a:ext cx="1332230" cy="1332230"/>
            </a:xfrm>
            <a:custGeom>
              <a:avLst/>
              <a:gdLst/>
              <a:ahLst/>
              <a:cxnLst/>
              <a:rect l="l" t="t" r="r" b="b"/>
              <a:pathLst>
                <a:path w="1332229" h="1332229">
                  <a:moveTo>
                    <a:pt x="0" y="665988"/>
                  </a:moveTo>
                  <a:lnTo>
                    <a:pt x="1672" y="618425"/>
                  </a:lnTo>
                  <a:lnTo>
                    <a:pt x="6613" y="571765"/>
                  </a:lnTo>
                  <a:lnTo>
                    <a:pt x="14711" y="526121"/>
                  </a:lnTo>
                  <a:lnTo>
                    <a:pt x="25853" y="481604"/>
                  </a:lnTo>
                  <a:lnTo>
                    <a:pt x="39925" y="438329"/>
                  </a:lnTo>
                  <a:lnTo>
                    <a:pt x="56817" y="396406"/>
                  </a:lnTo>
                  <a:lnTo>
                    <a:pt x="76414" y="355950"/>
                  </a:lnTo>
                  <a:lnTo>
                    <a:pt x="98604" y="317073"/>
                  </a:lnTo>
                  <a:lnTo>
                    <a:pt x="123274" y="279887"/>
                  </a:lnTo>
                  <a:lnTo>
                    <a:pt x="150312" y="244505"/>
                  </a:lnTo>
                  <a:lnTo>
                    <a:pt x="179605" y="211040"/>
                  </a:lnTo>
                  <a:lnTo>
                    <a:pt x="211040" y="179605"/>
                  </a:lnTo>
                  <a:lnTo>
                    <a:pt x="244505" y="150312"/>
                  </a:lnTo>
                  <a:lnTo>
                    <a:pt x="279887" y="123274"/>
                  </a:lnTo>
                  <a:lnTo>
                    <a:pt x="317073" y="98604"/>
                  </a:lnTo>
                  <a:lnTo>
                    <a:pt x="355950" y="76414"/>
                  </a:lnTo>
                  <a:lnTo>
                    <a:pt x="396406" y="56817"/>
                  </a:lnTo>
                  <a:lnTo>
                    <a:pt x="438329" y="39925"/>
                  </a:lnTo>
                  <a:lnTo>
                    <a:pt x="481604" y="25853"/>
                  </a:lnTo>
                  <a:lnTo>
                    <a:pt x="526121" y="14711"/>
                  </a:lnTo>
                  <a:lnTo>
                    <a:pt x="571765" y="6613"/>
                  </a:lnTo>
                  <a:lnTo>
                    <a:pt x="618425" y="1672"/>
                  </a:lnTo>
                  <a:lnTo>
                    <a:pt x="665988" y="0"/>
                  </a:lnTo>
                  <a:lnTo>
                    <a:pt x="713550" y="1672"/>
                  </a:lnTo>
                  <a:lnTo>
                    <a:pt x="760210" y="6613"/>
                  </a:lnTo>
                  <a:lnTo>
                    <a:pt x="805854" y="14711"/>
                  </a:lnTo>
                  <a:lnTo>
                    <a:pt x="850371" y="25853"/>
                  </a:lnTo>
                  <a:lnTo>
                    <a:pt x="893646" y="39925"/>
                  </a:lnTo>
                  <a:lnTo>
                    <a:pt x="935569" y="56817"/>
                  </a:lnTo>
                  <a:lnTo>
                    <a:pt x="976025" y="76414"/>
                  </a:lnTo>
                  <a:lnTo>
                    <a:pt x="1014902" y="98604"/>
                  </a:lnTo>
                  <a:lnTo>
                    <a:pt x="1052088" y="123274"/>
                  </a:lnTo>
                  <a:lnTo>
                    <a:pt x="1087470" y="150312"/>
                  </a:lnTo>
                  <a:lnTo>
                    <a:pt x="1120935" y="179605"/>
                  </a:lnTo>
                  <a:lnTo>
                    <a:pt x="1152370" y="211040"/>
                  </a:lnTo>
                  <a:lnTo>
                    <a:pt x="1181663" y="244505"/>
                  </a:lnTo>
                  <a:lnTo>
                    <a:pt x="1208701" y="279887"/>
                  </a:lnTo>
                  <a:lnTo>
                    <a:pt x="1233371" y="317073"/>
                  </a:lnTo>
                  <a:lnTo>
                    <a:pt x="1255561" y="355950"/>
                  </a:lnTo>
                  <a:lnTo>
                    <a:pt x="1275158" y="396406"/>
                  </a:lnTo>
                  <a:lnTo>
                    <a:pt x="1292050" y="438329"/>
                  </a:lnTo>
                  <a:lnTo>
                    <a:pt x="1306122" y="481604"/>
                  </a:lnTo>
                  <a:lnTo>
                    <a:pt x="1317264" y="526121"/>
                  </a:lnTo>
                  <a:lnTo>
                    <a:pt x="1325362" y="571765"/>
                  </a:lnTo>
                  <a:lnTo>
                    <a:pt x="1330303" y="618425"/>
                  </a:lnTo>
                  <a:lnTo>
                    <a:pt x="1331976" y="665988"/>
                  </a:lnTo>
                  <a:lnTo>
                    <a:pt x="1330303" y="713550"/>
                  </a:lnTo>
                  <a:lnTo>
                    <a:pt x="1325362" y="760210"/>
                  </a:lnTo>
                  <a:lnTo>
                    <a:pt x="1317264" y="805854"/>
                  </a:lnTo>
                  <a:lnTo>
                    <a:pt x="1306122" y="850371"/>
                  </a:lnTo>
                  <a:lnTo>
                    <a:pt x="1292050" y="893646"/>
                  </a:lnTo>
                  <a:lnTo>
                    <a:pt x="1275158" y="935569"/>
                  </a:lnTo>
                  <a:lnTo>
                    <a:pt x="1255561" y="976025"/>
                  </a:lnTo>
                  <a:lnTo>
                    <a:pt x="1233371" y="1014902"/>
                  </a:lnTo>
                  <a:lnTo>
                    <a:pt x="1208701" y="1052088"/>
                  </a:lnTo>
                  <a:lnTo>
                    <a:pt x="1181663" y="1087470"/>
                  </a:lnTo>
                  <a:lnTo>
                    <a:pt x="1152370" y="1120935"/>
                  </a:lnTo>
                  <a:lnTo>
                    <a:pt x="1120935" y="1152370"/>
                  </a:lnTo>
                  <a:lnTo>
                    <a:pt x="1087470" y="1181663"/>
                  </a:lnTo>
                  <a:lnTo>
                    <a:pt x="1052088" y="1208701"/>
                  </a:lnTo>
                  <a:lnTo>
                    <a:pt x="1014902" y="1233371"/>
                  </a:lnTo>
                  <a:lnTo>
                    <a:pt x="976025" y="1255561"/>
                  </a:lnTo>
                  <a:lnTo>
                    <a:pt x="935569" y="1275158"/>
                  </a:lnTo>
                  <a:lnTo>
                    <a:pt x="893646" y="1292050"/>
                  </a:lnTo>
                  <a:lnTo>
                    <a:pt x="850371" y="1306122"/>
                  </a:lnTo>
                  <a:lnTo>
                    <a:pt x="805854" y="1317264"/>
                  </a:lnTo>
                  <a:lnTo>
                    <a:pt x="760210" y="1325362"/>
                  </a:lnTo>
                  <a:lnTo>
                    <a:pt x="713550" y="1330303"/>
                  </a:lnTo>
                  <a:lnTo>
                    <a:pt x="665988" y="1331976"/>
                  </a:lnTo>
                  <a:lnTo>
                    <a:pt x="618425" y="1330303"/>
                  </a:lnTo>
                  <a:lnTo>
                    <a:pt x="571765" y="1325362"/>
                  </a:lnTo>
                  <a:lnTo>
                    <a:pt x="526121" y="1317264"/>
                  </a:lnTo>
                  <a:lnTo>
                    <a:pt x="481604" y="1306122"/>
                  </a:lnTo>
                  <a:lnTo>
                    <a:pt x="438329" y="1292050"/>
                  </a:lnTo>
                  <a:lnTo>
                    <a:pt x="396406" y="1275158"/>
                  </a:lnTo>
                  <a:lnTo>
                    <a:pt x="355950" y="1255561"/>
                  </a:lnTo>
                  <a:lnTo>
                    <a:pt x="317073" y="1233371"/>
                  </a:lnTo>
                  <a:lnTo>
                    <a:pt x="279887" y="1208701"/>
                  </a:lnTo>
                  <a:lnTo>
                    <a:pt x="244505" y="1181663"/>
                  </a:lnTo>
                  <a:lnTo>
                    <a:pt x="211040" y="1152370"/>
                  </a:lnTo>
                  <a:lnTo>
                    <a:pt x="179605" y="1120935"/>
                  </a:lnTo>
                  <a:lnTo>
                    <a:pt x="150312" y="1087470"/>
                  </a:lnTo>
                  <a:lnTo>
                    <a:pt x="123274" y="1052088"/>
                  </a:lnTo>
                  <a:lnTo>
                    <a:pt x="98604" y="1014902"/>
                  </a:lnTo>
                  <a:lnTo>
                    <a:pt x="76414" y="976025"/>
                  </a:lnTo>
                  <a:lnTo>
                    <a:pt x="56817" y="935569"/>
                  </a:lnTo>
                  <a:lnTo>
                    <a:pt x="39925" y="893646"/>
                  </a:lnTo>
                  <a:lnTo>
                    <a:pt x="25853" y="850371"/>
                  </a:lnTo>
                  <a:lnTo>
                    <a:pt x="14711" y="805854"/>
                  </a:lnTo>
                  <a:lnTo>
                    <a:pt x="6613" y="760210"/>
                  </a:lnTo>
                  <a:lnTo>
                    <a:pt x="1672" y="713550"/>
                  </a:lnTo>
                  <a:lnTo>
                    <a:pt x="0" y="665988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 txBox="1"/>
          <p:nvPr/>
        </p:nvSpPr>
        <p:spPr>
          <a:xfrm>
            <a:off x="10638670" y="3960398"/>
            <a:ext cx="577850" cy="789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3200" spc="-25" b="1">
                <a:solidFill>
                  <a:srgbClr val="FFFFFF"/>
                </a:solidFill>
                <a:latin typeface="Arial"/>
                <a:cs typeface="Arial"/>
              </a:rPr>
              <a:t>1.6</a:t>
            </a:r>
            <a:endParaRPr sz="3200">
              <a:latin typeface="Arial"/>
              <a:cs typeface="Arial"/>
            </a:endParaRPr>
          </a:p>
          <a:p>
            <a:pPr marL="27305">
              <a:lnSpc>
                <a:spcPct val="100000"/>
              </a:lnSpc>
              <a:spcBef>
                <a:spcPts val="10"/>
              </a:spcBef>
            </a:pPr>
            <a:r>
              <a:rPr dirty="0" sz="1800" spc="-20">
                <a:solidFill>
                  <a:srgbClr val="FFFFFF"/>
                </a:solidFill>
                <a:latin typeface="Arial"/>
                <a:cs typeface="Arial"/>
              </a:rPr>
              <a:t>Secs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0495109" y="3191845"/>
            <a:ext cx="8636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u="sng" sz="1800" spc="-10" b="1">
                <a:solidFill>
                  <a:srgbClr val="27C5F1"/>
                </a:solidFill>
                <a:uFill>
                  <a:solidFill>
                    <a:srgbClr val="27C5F1"/>
                  </a:solidFill>
                </a:uFill>
                <a:latin typeface="Arial"/>
                <a:cs typeface="Arial"/>
              </a:rPr>
              <a:t>Social</a:t>
            </a:r>
            <a:r>
              <a:rPr dirty="0" u="none" sz="1800" spc="-10">
                <a:solidFill>
                  <a:srgbClr val="27C5F1"/>
                </a:solidFill>
                <a:latin typeface="Arial"/>
                <a:cs typeface="Arial"/>
              </a:rPr>
              <a:t>**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35" name="object 35" descr=""/>
          <p:cNvGrpSpPr/>
          <p:nvPr/>
        </p:nvGrpSpPr>
        <p:grpSpPr>
          <a:xfrm>
            <a:off x="-4762" y="6225349"/>
            <a:ext cx="12201525" cy="633095"/>
            <a:chOff x="-4762" y="6225349"/>
            <a:chExt cx="12201525" cy="633095"/>
          </a:xfrm>
        </p:grpSpPr>
        <p:pic>
          <p:nvPicPr>
            <p:cNvPr id="36" name="object 3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3108" y="6519671"/>
              <a:ext cx="11708774" cy="338328"/>
            </a:xfrm>
            <a:prstGeom prst="rect">
              <a:avLst/>
            </a:prstGeom>
          </p:spPr>
        </p:pic>
        <p:sp>
          <p:nvSpPr>
            <p:cNvPr id="37" name="object 37" descr=""/>
            <p:cNvSpPr/>
            <p:nvPr/>
          </p:nvSpPr>
          <p:spPr>
            <a:xfrm>
              <a:off x="0" y="6230124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55"/>
                  </a:lnTo>
                  <a:lnTo>
                    <a:pt x="12192000" y="277355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0" y="6230111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8"/>
                  </a:moveTo>
                  <a:lnTo>
                    <a:pt x="0" y="277368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9" name="object 39" descr=""/>
          <p:cNvSpPr txBox="1"/>
          <p:nvPr/>
        </p:nvSpPr>
        <p:spPr>
          <a:xfrm>
            <a:off x="2531102" y="6258192"/>
            <a:ext cx="7139305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Click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download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the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full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report,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‘New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Year’s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Resolutions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#1:</a:t>
            </a:r>
            <a:r>
              <a:rPr dirty="0" u="sng" sz="1200" spc="-4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Prioritize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3"/>
              </a:rPr>
              <a:t>Quality’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to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learn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3"/>
              </a:rPr>
              <a:t>more</a:t>
            </a:r>
            <a:endParaRPr sz="1200">
              <a:latin typeface="Arial"/>
              <a:cs typeface="Arial"/>
            </a:endParaRPr>
          </a:p>
          <a:p>
            <a:pPr marL="1488440">
              <a:lnSpc>
                <a:spcPct val="100000"/>
              </a:lnSpc>
              <a:spcBef>
                <a:spcPts val="1365"/>
              </a:spcBef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40" name="object 40" descr=""/>
          <p:cNvSpPr/>
          <p:nvPr/>
        </p:nvSpPr>
        <p:spPr>
          <a:xfrm>
            <a:off x="761" y="761"/>
            <a:ext cx="1923414" cy="265430"/>
          </a:xfrm>
          <a:custGeom>
            <a:avLst/>
            <a:gdLst/>
            <a:ahLst/>
            <a:cxnLst/>
            <a:rect l="l" t="t" r="r" b="b"/>
            <a:pathLst>
              <a:path w="1923414" h="265430">
                <a:moveTo>
                  <a:pt x="1923275" y="0"/>
                </a:moveTo>
                <a:lnTo>
                  <a:pt x="0" y="0"/>
                </a:lnTo>
                <a:lnTo>
                  <a:pt x="0" y="265175"/>
                </a:lnTo>
                <a:lnTo>
                  <a:pt x="1923275" y="265175"/>
                </a:lnTo>
                <a:lnTo>
                  <a:pt x="1923275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 txBox="1"/>
          <p:nvPr/>
        </p:nvSpPr>
        <p:spPr>
          <a:xfrm>
            <a:off x="761" y="761"/>
            <a:ext cx="1923414" cy="26543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34290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7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Attention</a:t>
            </a:r>
            <a:r>
              <a:rPr dirty="0" sz="1200" spc="-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12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Platform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503994" y="5896866"/>
            <a:ext cx="11423650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1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*NCM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Lumen,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‘Cinema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Mix,’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March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2023;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Cinema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attention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in-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theater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second-by-second</a:t>
            </a:r>
            <a:r>
              <a:rPr dirty="0" sz="700" spc="8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eye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tracking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study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with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Lumen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Research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conducted</a:t>
            </a:r>
            <a:r>
              <a:rPr dirty="0" sz="7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November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2022;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Linear 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CTV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reflects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platform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norms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from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TVision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 data.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In-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Stream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reflects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norms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from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Attention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Economy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figures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US</a:t>
            </a:r>
            <a:r>
              <a:rPr dirty="0" sz="700" spc="-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Lumen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mobile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passive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panel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data.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*In-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Stream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reflects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 average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two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platforms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(2.6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secs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&amp;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3.3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Secs).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**Social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reflects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average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two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platforms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(2.0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Secs &amp;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1.1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Secs).</a:t>
            </a:r>
            <a:endParaRPr sz="700">
              <a:latin typeface="Arial"/>
              <a:cs typeface="Arial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10373264" y="54504"/>
            <a:ext cx="17119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44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4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attention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4" name="object 4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45" name="object 45" descr="">
              <a:hlinkClick r:id="rId4"/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46" name="object 4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7" name="object 47" descr=""/>
          <p:cNvSpPr txBox="1"/>
          <p:nvPr/>
        </p:nvSpPr>
        <p:spPr>
          <a:xfrm>
            <a:off x="6355079" y="5533644"/>
            <a:ext cx="5419725" cy="30226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67310" rIns="0" bIns="0" rtlCol="0" vert="horz">
            <a:spAutoFit/>
          </a:bodyPr>
          <a:lstStyle/>
          <a:p>
            <a:pPr marL="191135">
              <a:lnSpc>
                <a:spcPct val="100000"/>
              </a:lnSpc>
              <a:spcBef>
                <a:spcPts val="530"/>
              </a:spcBef>
            </a:pP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According</a:t>
            </a:r>
            <a:r>
              <a:rPr dirty="0" sz="105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0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research,</a:t>
            </a:r>
            <a:r>
              <a:rPr dirty="0" sz="10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0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memory</a:t>
            </a:r>
            <a:r>
              <a:rPr dirty="0" sz="10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starts</a:t>
            </a:r>
            <a:r>
              <a:rPr dirty="0" sz="10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10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kick</a:t>
            </a:r>
            <a:r>
              <a:rPr dirty="0" sz="10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0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dirty="0" sz="1050" spc="-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sng" sz="10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2.5</a:t>
            </a:r>
            <a:r>
              <a:rPr dirty="0" u="sng" sz="1050" spc="-2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05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secs</a:t>
            </a:r>
            <a:r>
              <a:rPr dirty="0" u="none" sz="105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none" sz="1050" b="1">
                <a:solidFill>
                  <a:srgbClr val="FFFFFF"/>
                </a:solidFill>
                <a:latin typeface="Arial"/>
                <a:cs typeface="Arial"/>
              </a:rPr>
              <a:t>(active</a:t>
            </a:r>
            <a:r>
              <a:rPr dirty="0" u="none" sz="1050" spc="-10" b="1">
                <a:solidFill>
                  <a:srgbClr val="FFFFFF"/>
                </a:solidFill>
                <a:latin typeface="Arial"/>
                <a:cs typeface="Arial"/>
              </a:rPr>
              <a:t> attention)</a:t>
            </a:r>
            <a:endParaRPr sz="1050">
              <a:latin typeface="Arial"/>
              <a:cs typeface="Arial"/>
            </a:endParaRPr>
          </a:p>
        </p:txBody>
      </p:sp>
      <p:sp>
        <p:nvSpPr>
          <p:cNvPr id="48" name="object 48" descr=""/>
          <p:cNvSpPr txBox="1"/>
          <p:nvPr/>
        </p:nvSpPr>
        <p:spPr>
          <a:xfrm>
            <a:off x="216153" y="521000"/>
            <a:ext cx="893762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Consumers</a:t>
            </a:r>
            <a:r>
              <a:rPr dirty="0" sz="26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watch</a:t>
            </a:r>
            <a:r>
              <a:rPr dirty="0" sz="2600" spc="-5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an</a:t>
            </a:r>
            <a:r>
              <a:rPr dirty="0" sz="2600" spc="-2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average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:15</a:t>
            </a:r>
            <a:r>
              <a:rPr dirty="0" sz="2600" spc="-2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second</a:t>
            </a:r>
            <a:r>
              <a:rPr dirty="0" sz="2600" spc="-4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ad</a:t>
            </a:r>
            <a:r>
              <a:rPr dirty="0" sz="2600" spc="-5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EC3B8D"/>
                </a:solidFill>
                <a:latin typeface="Arial"/>
                <a:cs typeface="Arial"/>
              </a:rPr>
              <a:t>7x</a:t>
            </a:r>
            <a:r>
              <a:rPr dirty="0" sz="26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EC3B8D"/>
                </a:solidFill>
                <a:latin typeface="Arial"/>
                <a:cs typeface="Arial"/>
              </a:rPr>
              <a:t>longer</a:t>
            </a:r>
            <a:r>
              <a:rPr dirty="0" sz="2600" spc="-4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600" spc="-25" b="1">
                <a:solidFill>
                  <a:srgbClr val="1F1A61"/>
                </a:solidFill>
                <a:latin typeface="Arial"/>
                <a:cs typeface="Arial"/>
              </a:rPr>
              <a:t>in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cinema</a:t>
            </a:r>
            <a:r>
              <a:rPr dirty="0" sz="2600" spc="-2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and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EC3B8D"/>
                </a:solidFill>
                <a:latin typeface="Arial"/>
                <a:cs typeface="Arial"/>
              </a:rPr>
              <a:t>5x</a:t>
            </a:r>
            <a:r>
              <a:rPr dirty="0" sz="2600" spc="-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EC3B8D"/>
                </a:solidFill>
                <a:latin typeface="Arial"/>
                <a:cs typeface="Arial"/>
              </a:rPr>
              <a:t>longer</a:t>
            </a:r>
            <a:r>
              <a:rPr dirty="0" sz="26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on</a:t>
            </a:r>
            <a:r>
              <a:rPr dirty="0" sz="2600" spc="-2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linear</a:t>
            </a:r>
            <a:r>
              <a:rPr dirty="0" sz="2600" spc="-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and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CTV</a:t>
            </a:r>
            <a:r>
              <a:rPr dirty="0" sz="2600" spc="-3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than</a:t>
            </a:r>
            <a:r>
              <a:rPr dirty="0" sz="2600" spc="-20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F1A61"/>
                </a:solidFill>
                <a:latin typeface="Arial"/>
                <a:cs typeface="Arial"/>
              </a:rPr>
              <a:t>on</a:t>
            </a:r>
            <a:r>
              <a:rPr dirty="0" sz="2600" spc="-15" b="1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F1A61"/>
                </a:solidFill>
                <a:latin typeface="Arial"/>
                <a:cs typeface="Arial"/>
              </a:rPr>
              <a:t>social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AEBB9C7-B614-4E94-913F-6FCA77ED473F}"/>
</file>

<file path=customXml/itemProps2.xml><?xml version="1.0" encoding="utf-8"?>
<ds:datastoreItem xmlns:ds="http://schemas.openxmlformats.org/officeDocument/2006/customXml" ds:itemID="{86FE0062-D1DF-40AD-85B2-C4C52EE0D5C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2024-05-01T17:48:08Z</dcterms:created>
  <dcterms:modified xsi:type="dcterms:W3CDTF">2024-05-01T17:48:08Z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