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84" r:id="rId5"/>
    <p:sldMasterId id="2147483717" r:id="rId6"/>
  </p:sldMasterIdLst>
  <p:notesMasterIdLst>
    <p:notesMasterId r:id="rId13"/>
  </p:notesMasterIdLst>
  <p:sldIdLst>
    <p:sldId id="2147376408" r:id="rId7"/>
    <p:sldId id="2147376409" r:id="rId8"/>
    <p:sldId id="2147376411" r:id="rId9"/>
    <p:sldId id="2147376412" r:id="rId10"/>
    <p:sldId id="2147376413" r:id="rId11"/>
    <p:sldId id="214737641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644001F-98D2-AF68-925B-F4D39E797894}" name="Jason Wiese" initials="J" userId="S::jasonw@thevab.com::4bff8d5b-7de6-4655-b397-69b0afc81113" providerId="AD"/>
  <p188:author id="{A5C48789-DAFD-4389-7A87-B92CBB8A351A}" name="Reed Kiely" initials="RK" userId="S::reedk@thevab.com::768be38e-2fb5-40ce-925d-bd8e9d9e3c31" providerId="AD"/>
  <p188:author id="{F0141AB7-7F25-3C16-C77D-5FEA2DA4B116}" name="Karolina Guillen" initials="" userId="S::karolinaG@thevab.com::c1c08796-a0be-47c6-af52-5d31fd96ec50" providerId="AD"/>
  <p188:author id="{40CDBCD8-5C78-F3A3-F41F-DA4694EE60DF}" name="Kaileen Cain" initials="KC" userId="S::KaileenC@thevab.com::21167d2d-fdf2-4320-ae3a-272888c89590" providerId="AD"/>
  <p188:author id="{21855EDF-F9CE-3B66-C6A5-06158391F461}" name="Leah Montner Dixon" initials="LMD" userId="S::leahm@thevab.com::d5b2ae9e-9213-4442-b7df-4db8cbe51e5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1464"/>
    <a:srgbClr val="55AD00"/>
    <a:srgbClr val="2C82FF"/>
    <a:srgbClr val="FF6E30"/>
    <a:srgbClr val="A343FF"/>
    <a:srgbClr val="FFE600"/>
    <a:srgbClr val="00BFF2"/>
    <a:srgbClr val="ED3C8D"/>
    <a:srgbClr val="4EBEA4"/>
    <a:srgbClr val="E2E8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9F0DB3-0596-45F1-9774-CB1F7C767F3B}" v="7" dt="2024-09-06T13:54:21.711"/>
    <p1510:client id="{80CACB69-5C17-4110-9FF4-2FB0A6425C1C}" v="72" dt="2024-09-06T00:29:12.84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69" autoAdjust="0"/>
    <p:restoredTop sz="97399" autoAdjust="0"/>
  </p:normalViewPr>
  <p:slideViewPr>
    <p:cSldViewPr snapToGrid="0">
      <p:cViewPr varScale="1">
        <p:scale>
          <a:sx n="129" d="100"/>
          <a:sy n="129" d="100"/>
        </p:scale>
        <p:origin x="141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ed Kiely" userId="768be38e-2fb5-40ce-925d-bd8e9d9e3c31" providerId="ADAL" clId="{7E9F0DB3-0596-45F1-9774-CB1F7C767F3B}"/>
    <pc:docChg chg="modSld">
      <pc:chgData name="Reed Kiely" userId="768be38e-2fb5-40ce-925d-bd8e9d9e3c31" providerId="ADAL" clId="{7E9F0DB3-0596-45F1-9774-CB1F7C767F3B}" dt="2024-09-06T13:54:21.175" v="5"/>
      <pc:docMkLst>
        <pc:docMk/>
      </pc:docMkLst>
      <pc:sldChg chg="addSp modSp">
        <pc:chgData name="Reed Kiely" userId="768be38e-2fb5-40ce-925d-bd8e9d9e3c31" providerId="ADAL" clId="{7E9F0DB3-0596-45F1-9774-CB1F7C767F3B}" dt="2024-09-06T13:54:16.352" v="0"/>
        <pc:sldMkLst>
          <pc:docMk/>
          <pc:sldMk cId="3427117726" sldId="2147376408"/>
        </pc:sldMkLst>
        <pc:spChg chg="add mod">
          <ac:chgData name="Reed Kiely" userId="768be38e-2fb5-40ce-925d-bd8e9d9e3c31" providerId="ADAL" clId="{7E9F0DB3-0596-45F1-9774-CB1F7C767F3B}" dt="2024-09-06T13:54:16.352" v="0"/>
          <ac:spMkLst>
            <pc:docMk/>
            <pc:sldMk cId="3427117726" sldId="2147376408"/>
            <ac:spMk id="8" creationId="{D1FEFE5A-69CF-3327-109C-6077624143F6}"/>
          </ac:spMkLst>
        </pc:spChg>
      </pc:sldChg>
      <pc:sldChg chg="addSp modSp">
        <pc:chgData name="Reed Kiely" userId="768be38e-2fb5-40ce-925d-bd8e9d9e3c31" providerId="ADAL" clId="{7E9F0DB3-0596-45F1-9774-CB1F7C767F3B}" dt="2024-09-06T13:54:17.839" v="1"/>
        <pc:sldMkLst>
          <pc:docMk/>
          <pc:sldMk cId="2390766748" sldId="2147376409"/>
        </pc:sldMkLst>
        <pc:spChg chg="add mod">
          <ac:chgData name="Reed Kiely" userId="768be38e-2fb5-40ce-925d-bd8e9d9e3c31" providerId="ADAL" clId="{7E9F0DB3-0596-45F1-9774-CB1F7C767F3B}" dt="2024-09-06T13:54:17.839" v="1"/>
          <ac:spMkLst>
            <pc:docMk/>
            <pc:sldMk cId="2390766748" sldId="2147376409"/>
            <ac:spMk id="4" creationId="{B9B07F62-7E1D-77EC-C31E-94B3881F81A0}"/>
          </ac:spMkLst>
        </pc:spChg>
      </pc:sldChg>
      <pc:sldChg chg="addSp modSp">
        <pc:chgData name="Reed Kiely" userId="768be38e-2fb5-40ce-925d-bd8e9d9e3c31" providerId="ADAL" clId="{7E9F0DB3-0596-45F1-9774-CB1F7C767F3B}" dt="2024-09-06T13:54:18.695" v="2"/>
        <pc:sldMkLst>
          <pc:docMk/>
          <pc:sldMk cId="1819838529" sldId="2147376411"/>
        </pc:sldMkLst>
        <pc:spChg chg="add mod">
          <ac:chgData name="Reed Kiely" userId="768be38e-2fb5-40ce-925d-bd8e9d9e3c31" providerId="ADAL" clId="{7E9F0DB3-0596-45F1-9774-CB1F7C767F3B}" dt="2024-09-06T13:54:18.695" v="2"/>
          <ac:spMkLst>
            <pc:docMk/>
            <pc:sldMk cId="1819838529" sldId="2147376411"/>
            <ac:spMk id="2" creationId="{292D3F60-5668-6E06-D4BA-98CB81CED13F}"/>
          </ac:spMkLst>
        </pc:spChg>
      </pc:sldChg>
      <pc:sldChg chg="addSp modSp">
        <pc:chgData name="Reed Kiely" userId="768be38e-2fb5-40ce-925d-bd8e9d9e3c31" providerId="ADAL" clId="{7E9F0DB3-0596-45F1-9774-CB1F7C767F3B}" dt="2024-09-06T13:54:19.398" v="3"/>
        <pc:sldMkLst>
          <pc:docMk/>
          <pc:sldMk cId="1806267152" sldId="2147376412"/>
        </pc:sldMkLst>
        <pc:spChg chg="add mod">
          <ac:chgData name="Reed Kiely" userId="768be38e-2fb5-40ce-925d-bd8e9d9e3c31" providerId="ADAL" clId="{7E9F0DB3-0596-45F1-9774-CB1F7C767F3B}" dt="2024-09-06T13:54:19.398" v="3"/>
          <ac:spMkLst>
            <pc:docMk/>
            <pc:sldMk cId="1806267152" sldId="2147376412"/>
            <ac:spMk id="4" creationId="{4E9A1812-6497-C644-5334-819049BD9955}"/>
          </ac:spMkLst>
        </pc:spChg>
      </pc:sldChg>
      <pc:sldChg chg="addSp modSp">
        <pc:chgData name="Reed Kiely" userId="768be38e-2fb5-40ce-925d-bd8e9d9e3c31" providerId="ADAL" clId="{7E9F0DB3-0596-45F1-9774-CB1F7C767F3B}" dt="2024-09-06T13:54:20.293" v="4"/>
        <pc:sldMkLst>
          <pc:docMk/>
          <pc:sldMk cId="1234439494" sldId="2147376413"/>
        </pc:sldMkLst>
        <pc:spChg chg="add mod">
          <ac:chgData name="Reed Kiely" userId="768be38e-2fb5-40ce-925d-bd8e9d9e3c31" providerId="ADAL" clId="{7E9F0DB3-0596-45F1-9774-CB1F7C767F3B}" dt="2024-09-06T13:54:20.293" v="4"/>
          <ac:spMkLst>
            <pc:docMk/>
            <pc:sldMk cId="1234439494" sldId="2147376413"/>
            <ac:spMk id="2" creationId="{FF005A8F-45F4-2C38-802B-8387DF8D706F}"/>
          </ac:spMkLst>
        </pc:spChg>
      </pc:sldChg>
      <pc:sldChg chg="addSp modSp">
        <pc:chgData name="Reed Kiely" userId="768be38e-2fb5-40ce-925d-bd8e9d9e3c31" providerId="ADAL" clId="{7E9F0DB3-0596-45F1-9774-CB1F7C767F3B}" dt="2024-09-06T13:54:21.175" v="5"/>
        <pc:sldMkLst>
          <pc:docMk/>
          <pc:sldMk cId="2700394168" sldId="2147376414"/>
        </pc:sldMkLst>
        <pc:spChg chg="add mod">
          <ac:chgData name="Reed Kiely" userId="768be38e-2fb5-40ce-925d-bd8e9d9e3c31" providerId="ADAL" clId="{7E9F0DB3-0596-45F1-9774-CB1F7C767F3B}" dt="2024-09-06T13:54:21.175" v="5"/>
          <ac:spMkLst>
            <pc:docMk/>
            <pc:sldMk cId="2700394168" sldId="2147376414"/>
            <ac:spMk id="2" creationId="{3371A5F8-61E0-6E12-B07E-BB75A7B612FE}"/>
          </ac:spMkLst>
        </pc:spChg>
      </pc:sldChg>
    </pc:docChg>
  </pc:docChgLst>
  <pc:docChgLst>
    <pc:chgData name="Jason Wiese" userId="4bff8d5b-7de6-4655-b397-69b0afc81113" providerId="ADAL" clId="{80CACB69-5C17-4110-9FF4-2FB0A6425C1C}"/>
    <pc:docChg chg="undo redo custSel modSld">
      <pc:chgData name="Jason Wiese" userId="4bff8d5b-7de6-4655-b397-69b0afc81113" providerId="ADAL" clId="{80CACB69-5C17-4110-9FF4-2FB0A6425C1C}" dt="2024-09-06T00:29:12.842" v="1187"/>
      <pc:docMkLst>
        <pc:docMk/>
      </pc:docMkLst>
      <pc:sldChg chg="addSp delSp modSp mod">
        <pc:chgData name="Jason Wiese" userId="4bff8d5b-7de6-4655-b397-69b0afc81113" providerId="ADAL" clId="{80CACB69-5C17-4110-9FF4-2FB0A6425C1C}" dt="2024-09-06T00:29:00.654" v="1182" actId="14100"/>
        <pc:sldMkLst>
          <pc:docMk/>
          <pc:sldMk cId="3427117726" sldId="2147376408"/>
        </pc:sldMkLst>
        <pc:spChg chg="add mod">
          <ac:chgData name="Jason Wiese" userId="4bff8d5b-7de6-4655-b397-69b0afc81113" providerId="ADAL" clId="{80CACB69-5C17-4110-9FF4-2FB0A6425C1C}" dt="2024-09-06T00:29:00.654" v="1182" actId="14100"/>
          <ac:spMkLst>
            <pc:docMk/>
            <pc:sldMk cId="3427117726" sldId="2147376408"/>
            <ac:spMk id="2" creationId="{53D91AF1-B7B8-6B8C-7B38-A9DC1D3B23AF}"/>
          </ac:spMkLst>
        </pc:spChg>
        <pc:spChg chg="mod">
          <ac:chgData name="Jason Wiese" userId="4bff8d5b-7de6-4655-b397-69b0afc81113" providerId="ADAL" clId="{80CACB69-5C17-4110-9FF4-2FB0A6425C1C}" dt="2024-08-17T22:20:18.366" v="1075" actId="1076"/>
          <ac:spMkLst>
            <pc:docMk/>
            <pc:sldMk cId="3427117726" sldId="2147376408"/>
            <ac:spMk id="3" creationId="{68C02BF9-F2E0-5B6B-6620-5629BC40E4B2}"/>
          </ac:spMkLst>
        </pc:spChg>
        <pc:spChg chg="add mod">
          <ac:chgData name="Jason Wiese" userId="4bff8d5b-7de6-4655-b397-69b0afc81113" providerId="ADAL" clId="{80CACB69-5C17-4110-9FF4-2FB0A6425C1C}" dt="2024-08-16T19:07:56.360" v="658" actId="20577"/>
          <ac:spMkLst>
            <pc:docMk/>
            <pc:sldMk cId="3427117726" sldId="2147376408"/>
            <ac:spMk id="4" creationId="{4266C89B-ED23-77D7-9BAE-A6E3466EDFD6}"/>
          </ac:spMkLst>
        </pc:spChg>
        <pc:spChg chg="mod">
          <ac:chgData name="Jason Wiese" userId="4bff8d5b-7de6-4655-b397-69b0afc81113" providerId="ADAL" clId="{80CACB69-5C17-4110-9FF4-2FB0A6425C1C}" dt="2024-08-16T18:59:50.336" v="590" actId="20577"/>
          <ac:spMkLst>
            <pc:docMk/>
            <pc:sldMk cId="3427117726" sldId="2147376408"/>
            <ac:spMk id="5" creationId="{2335F6EA-34E9-C6B7-F907-7701BB2AC862}"/>
          </ac:spMkLst>
        </pc:spChg>
        <pc:spChg chg="del">
          <ac:chgData name="Jason Wiese" userId="4bff8d5b-7de6-4655-b397-69b0afc81113" providerId="ADAL" clId="{80CACB69-5C17-4110-9FF4-2FB0A6425C1C}" dt="2024-09-06T00:27:47.029" v="1147" actId="478"/>
          <ac:spMkLst>
            <pc:docMk/>
            <pc:sldMk cId="3427117726" sldId="2147376408"/>
            <ac:spMk id="8" creationId="{20F8B73A-B75C-9792-9229-BAEB426A0A76}"/>
          </ac:spMkLst>
        </pc:spChg>
        <pc:spChg chg="add mod">
          <ac:chgData name="Jason Wiese" userId="4bff8d5b-7de6-4655-b397-69b0afc81113" providerId="ADAL" clId="{80CACB69-5C17-4110-9FF4-2FB0A6425C1C}" dt="2024-08-16T19:07:44.762" v="653"/>
          <ac:spMkLst>
            <pc:docMk/>
            <pc:sldMk cId="3427117726" sldId="2147376408"/>
            <ac:spMk id="9" creationId="{2E001787-4F49-3E60-66AD-D03FC9564357}"/>
          </ac:spMkLst>
        </pc:spChg>
        <pc:spChg chg="add mod">
          <ac:chgData name="Jason Wiese" userId="4bff8d5b-7de6-4655-b397-69b0afc81113" providerId="ADAL" clId="{80CACB69-5C17-4110-9FF4-2FB0A6425C1C}" dt="2024-08-16T19:07:44.762" v="653"/>
          <ac:spMkLst>
            <pc:docMk/>
            <pc:sldMk cId="3427117726" sldId="2147376408"/>
            <ac:spMk id="10" creationId="{83CCB66B-09B1-0214-8332-01D826C858EE}"/>
          </ac:spMkLst>
        </pc:spChg>
        <pc:spChg chg="del">
          <ac:chgData name="Jason Wiese" userId="4bff8d5b-7de6-4655-b397-69b0afc81113" providerId="ADAL" clId="{80CACB69-5C17-4110-9FF4-2FB0A6425C1C}" dt="2024-08-16T19:07:09.312" v="648" actId="478"/>
          <ac:spMkLst>
            <pc:docMk/>
            <pc:sldMk cId="3427117726" sldId="2147376408"/>
            <ac:spMk id="14" creationId="{4BC6824D-812E-84F1-4A20-FBCFC3B647E0}"/>
          </ac:spMkLst>
        </pc:spChg>
        <pc:spChg chg="del">
          <ac:chgData name="Jason Wiese" userId="4bff8d5b-7de6-4655-b397-69b0afc81113" providerId="ADAL" clId="{80CACB69-5C17-4110-9FF4-2FB0A6425C1C}" dt="2024-08-16T19:07:09.312" v="648" actId="478"/>
          <ac:spMkLst>
            <pc:docMk/>
            <pc:sldMk cId="3427117726" sldId="2147376408"/>
            <ac:spMk id="23" creationId="{8478B4E8-172F-3E29-6E44-28FD97FA235D}"/>
          </ac:spMkLst>
        </pc:spChg>
        <pc:spChg chg="del">
          <ac:chgData name="Jason Wiese" userId="4bff8d5b-7de6-4655-b397-69b0afc81113" providerId="ADAL" clId="{80CACB69-5C17-4110-9FF4-2FB0A6425C1C}" dt="2024-08-16T19:07:09.312" v="648" actId="478"/>
          <ac:spMkLst>
            <pc:docMk/>
            <pc:sldMk cId="3427117726" sldId="2147376408"/>
            <ac:spMk id="24" creationId="{988D4285-F7E6-FAB7-2139-1F2E4BCFF6C1}"/>
          </ac:spMkLst>
        </pc:spChg>
        <pc:spChg chg="del">
          <ac:chgData name="Jason Wiese" userId="4bff8d5b-7de6-4655-b397-69b0afc81113" providerId="ADAL" clId="{80CACB69-5C17-4110-9FF4-2FB0A6425C1C}" dt="2024-08-16T19:07:09.312" v="648" actId="478"/>
          <ac:spMkLst>
            <pc:docMk/>
            <pc:sldMk cId="3427117726" sldId="2147376408"/>
            <ac:spMk id="29" creationId="{0BD67D10-0782-B29B-2834-120A978AAD84}"/>
          </ac:spMkLst>
        </pc:spChg>
        <pc:spChg chg="del">
          <ac:chgData name="Jason Wiese" userId="4bff8d5b-7de6-4655-b397-69b0afc81113" providerId="ADAL" clId="{80CACB69-5C17-4110-9FF4-2FB0A6425C1C}" dt="2024-08-16T19:07:09.312" v="648" actId="478"/>
          <ac:spMkLst>
            <pc:docMk/>
            <pc:sldMk cId="3427117726" sldId="2147376408"/>
            <ac:spMk id="32" creationId="{42F509AA-E1D1-4343-45E8-E4485D0B1F5D}"/>
          </ac:spMkLst>
        </pc:spChg>
        <pc:graphicFrameChg chg="add mod">
          <ac:chgData name="Jason Wiese" userId="4bff8d5b-7de6-4655-b397-69b0afc81113" providerId="ADAL" clId="{80CACB69-5C17-4110-9FF4-2FB0A6425C1C}" dt="2024-08-16T19:09:03.832" v="686"/>
          <ac:graphicFrameMkLst>
            <pc:docMk/>
            <pc:sldMk cId="3427117726" sldId="2147376408"/>
            <ac:graphicFrameMk id="6" creationId="{24613A0F-4F44-16AE-EF37-6485C878771C}"/>
          </ac:graphicFrameMkLst>
        </pc:graphicFrameChg>
        <pc:graphicFrameChg chg="add mod">
          <ac:chgData name="Jason Wiese" userId="4bff8d5b-7de6-4655-b397-69b0afc81113" providerId="ADAL" clId="{80CACB69-5C17-4110-9FF4-2FB0A6425C1C}" dt="2024-08-16T19:07:44.762" v="653"/>
          <ac:graphicFrameMkLst>
            <pc:docMk/>
            <pc:sldMk cId="3427117726" sldId="2147376408"/>
            <ac:graphicFrameMk id="11" creationId="{3AAA1A1D-690F-55AB-900C-AB187BDEBA6D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09.312" v="648" actId="478"/>
          <ac:graphicFrameMkLst>
            <pc:docMk/>
            <pc:sldMk cId="3427117726" sldId="2147376408"/>
            <ac:graphicFrameMk id="19" creationId="{3BA2A9DA-C956-EB22-38BA-348E3491443B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09.312" v="648" actId="478"/>
          <ac:graphicFrameMkLst>
            <pc:docMk/>
            <pc:sldMk cId="3427117726" sldId="2147376408"/>
            <ac:graphicFrameMk id="28" creationId="{2655B859-8BF4-BA4E-829E-ED8B518A231F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09.312" v="648" actId="478"/>
          <ac:graphicFrameMkLst>
            <pc:docMk/>
            <pc:sldMk cId="3427117726" sldId="2147376408"/>
            <ac:graphicFrameMk id="30" creationId="{DBA629CD-5998-E6DC-1599-CA95AC48CBB9}"/>
          </ac:graphicFrameMkLst>
        </pc:graphicFrameChg>
        <pc:graphicFrameChg chg="del ord">
          <ac:chgData name="Jason Wiese" userId="4bff8d5b-7de6-4655-b397-69b0afc81113" providerId="ADAL" clId="{80CACB69-5C17-4110-9FF4-2FB0A6425C1C}" dt="2024-08-16T19:07:09.312" v="648" actId="478"/>
          <ac:graphicFrameMkLst>
            <pc:docMk/>
            <pc:sldMk cId="3427117726" sldId="2147376408"/>
            <ac:graphicFrameMk id="31" creationId="{4224DCD6-F41A-4DF7-51AD-BEE342591663}"/>
          </ac:graphicFrameMkLst>
        </pc:graphicFrameChg>
        <pc:picChg chg="add del mod">
          <ac:chgData name="Jason Wiese" userId="4bff8d5b-7de6-4655-b397-69b0afc81113" providerId="ADAL" clId="{80CACB69-5C17-4110-9FF4-2FB0A6425C1C}" dt="2024-08-16T18:59:52.095" v="591" actId="478"/>
          <ac:picMkLst>
            <pc:docMk/>
            <pc:sldMk cId="3427117726" sldId="2147376408"/>
            <ac:picMk id="2" creationId="{15970D03-35A6-3B63-8624-79D447A8AC96}"/>
          </ac:picMkLst>
        </pc:picChg>
      </pc:sldChg>
      <pc:sldChg chg="addSp delSp modSp mod">
        <pc:chgData name="Jason Wiese" userId="4bff8d5b-7de6-4655-b397-69b0afc81113" providerId="ADAL" clId="{80CACB69-5C17-4110-9FF4-2FB0A6425C1C}" dt="2024-09-06T00:29:05.191" v="1183"/>
        <pc:sldMkLst>
          <pc:docMk/>
          <pc:sldMk cId="2390766748" sldId="2147376409"/>
        </pc:sldMkLst>
        <pc:spChg chg="mod">
          <ac:chgData name="Jason Wiese" userId="4bff8d5b-7de6-4655-b397-69b0afc81113" providerId="ADAL" clId="{80CACB69-5C17-4110-9FF4-2FB0A6425C1C}" dt="2024-08-17T22:21:36.639" v="1146" actId="1076"/>
          <ac:spMkLst>
            <pc:docMk/>
            <pc:sldMk cId="2390766748" sldId="2147376409"/>
            <ac:spMk id="2" creationId="{DA986208-FB54-5BF4-B533-8DF4E9C44B88}"/>
          </ac:spMkLst>
        </pc:spChg>
        <pc:spChg chg="add mod">
          <ac:chgData name="Jason Wiese" userId="4bff8d5b-7de6-4655-b397-69b0afc81113" providerId="ADAL" clId="{80CACB69-5C17-4110-9FF4-2FB0A6425C1C}" dt="2024-08-16T19:00:16.792" v="597"/>
          <ac:spMkLst>
            <pc:docMk/>
            <pc:sldMk cId="2390766748" sldId="2147376409"/>
            <ac:spMk id="3" creationId="{4142808B-89EE-D4CF-D0DA-6FC2B5BB6E37}"/>
          </ac:spMkLst>
        </pc:spChg>
        <pc:spChg chg="add del mod">
          <ac:chgData name="Jason Wiese" userId="4bff8d5b-7de6-4655-b397-69b0afc81113" providerId="ADAL" clId="{80CACB69-5C17-4110-9FF4-2FB0A6425C1C}" dt="2024-09-06T00:28:37.188" v="1177" actId="478"/>
          <ac:spMkLst>
            <pc:docMk/>
            <pc:sldMk cId="2390766748" sldId="2147376409"/>
            <ac:spMk id="4" creationId="{40CE957C-590D-8AB8-CD67-E37DB52078AB}"/>
          </ac:spMkLst>
        </pc:spChg>
        <pc:spChg chg="del">
          <ac:chgData name="Jason Wiese" userId="4bff8d5b-7de6-4655-b397-69b0afc81113" providerId="ADAL" clId="{80CACB69-5C17-4110-9FF4-2FB0A6425C1C}" dt="2024-08-16T18:59:55.295" v="592" actId="478"/>
          <ac:spMkLst>
            <pc:docMk/>
            <pc:sldMk cId="2390766748" sldId="2147376409"/>
            <ac:spMk id="4" creationId="{6C5C70B5-38AC-E888-6491-0DC67111AEE4}"/>
          </ac:spMkLst>
        </pc:spChg>
        <pc:spChg chg="add mod">
          <ac:chgData name="Jason Wiese" userId="4bff8d5b-7de6-4655-b397-69b0afc81113" providerId="ADAL" clId="{80CACB69-5C17-4110-9FF4-2FB0A6425C1C}" dt="2024-08-16T19:08:00.041" v="660" actId="20577"/>
          <ac:spMkLst>
            <pc:docMk/>
            <pc:sldMk cId="2390766748" sldId="2147376409"/>
            <ac:spMk id="5" creationId="{7A08AD89-06F9-A7AA-9777-48E7DAB9BF8C}"/>
          </ac:spMkLst>
        </pc:spChg>
        <pc:spChg chg="del">
          <ac:chgData name="Jason Wiese" userId="4bff8d5b-7de6-4655-b397-69b0afc81113" providerId="ADAL" clId="{80CACB69-5C17-4110-9FF4-2FB0A6425C1C}" dt="2024-09-06T00:27:51.811" v="1148" actId="478"/>
          <ac:spMkLst>
            <pc:docMk/>
            <pc:sldMk cId="2390766748" sldId="2147376409"/>
            <ac:spMk id="8" creationId="{20F8B73A-B75C-9792-9229-BAEB426A0A76}"/>
          </ac:spMkLst>
        </pc:spChg>
        <pc:spChg chg="add mod">
          <ac:chgData name="Jason Wiese" userId="4bff8d5b-7de6-4655-b397-69b0afc81113" providerId="ADAL" clId="{80CACB69-5C17-4110-9FF4-2FB0A6425C1C}" dt="2024-08-16T19:07:46.658" v="654"/>
          <ac:spMkLst>
            <pc:docMk/>
            <pc:sldMk cId="2390766748" sldId="2147376409"/>
            <ac:spMk id="9" creationId="{02B8C480-2969-5862-54C4-356FD7ADC250}"/>
          </ac:spMkLst>
        </pc:spChg>
        <pc:spChg chg="add mod">
          <ac:chgData name="Jason Wiese" userId="4bff8d5b-7de6-4655-b397-69b0afc81113" providerId="ADAL" clId="{80CACB69-5C17-4110-9FF4-2FB0A6425C1C}" dt="2024-08-16T19:07:46.658" v="654"/>
          <ac:spMkLst>
            <pc:docMk/>
            <pc:sldMk cId="2390766748" sldId="2147376409"/>
            <ac:spMk id="10" creationId="{AFF7B16E-BDC8-DEE2-1A57-C64EDFB02086}"/>
          </ac:spMkLst>
        </pc:spChg>
        <pc:spChg chg="add mod">
          <ac:chgData name="Jason Wiese" userId="4bff8d5b-7de6-4655-b397-69b0afc81113" providerId="ADAL" clId="{80CACB69-5C17-4110-9FF4-2FB0A6425C1C}" dt="2024-09-06T00:29:05.191" v="1183"/>
          <ac:spMkLst>
            <pc:docMk/>
            <pc:sldMk cId="2390766748" sldId="2147376409"/>
            <ac:spMk id="12" creationId="{66DC7A1B-88E9-9EA1-3C2D-33CA240E9384}"/>
          </ac:spMkLst>
        </pc:spChg>
        <pc:spChg chg="del">
          <ac:chgData name="Jason Wiese" userId="4bff8d5b-7de6-4655-b397-69b0afc81113" providerId="ADAL" clId="{80CACB69-5C17-4110-9FF4-2FB0A6425C1C}" dt="2024-08-16T19:07:18.539" v="649" actId="478"/>
          <ac:spMkLst>
            <pc:docMk/>
            <pc:sldMk cId="2390766748" sldId="2147376409"/>
            <ac:spMk id="14" creationId="{4BC6824D-812E-84F1-4A20-FBCFC3B647E0}"/>
          </ac:spMkLst>
        </pc:spChg>
        <pc:spChg chg="del">
          <ac:chgData name="Jason Wiese" userId="4bff8d5b-7de6-4655-b397-69b0afc81113" providerId="ADAL" clId="{80CACB69-5C17-4110-9FF4-2FB0A6425C1C}" dt="2024-08-16T19:07:18.539" v="649" actId="478"/>
          <ac:spMkLst>
            <pc:docMk/>
            <pc:sldMk cId="2390766748" sldId="2147376409"/>
            <ac:spMk id="23" creationId="{8478B4E8-172F-3E29-6E44-28FD97FA235D}"/>
          </ac:spMkLst>
        </pc:spChg>
        <pc:spChg chg="del">
          <ac:chgData name="Jason Wiese" userId="4bff8d5b-7de6-4655-b397-69b0afc81113" providerId="ADAL" clId="{80CACB69-5C17-4110-9FF4-2FB0A6425C1C}" dt="2024-08-16T19:07:18.539" v="649" actId="478"/>
          <ac:spMkLst>
            <pc:docMk/>
            <pc:sldMk cId="2390766748" sldId="2147376409"/>
            <ac:spMk id="24" creationId="{988D4285-F7E6-FAB7-2139-1F2E4BCFF6C1}"/>
          </ac:spMkLst>
        </pc:spChg>
        <pc:spChg chg="del">
          <ac:chgData name="Jason Wiese" userId="4bff8d5b-7de6-4655-b397-69b0afc81113" providerId="ADAL" clId="{80CACB69-5C17-4110-9FF4-2FB0A6425C1C}" dt="2024-08-16T19:07:18.539" v="649" actId="478"/>
          <ac:spMkLst>
            <pc:docMk/>
            <pc:sldMk cId="2390766748" sldId="2147376409"/>
            <ac:spMk id="29" creationId="{0BD67D10-0782-B29B-2834-120A978AAD84}"/>
          </ac:spMkLst>
        </pc:spChg>
        <pc:spChg chg="del">
          <ac:chgData name="Jason Wiese" userId="4bff8d5b-7de6-4655-b397-69b0afc81113" providerId="ADAL" clId="{80CACB69-5C17-4110-9FF4-2FB0A6425C1C}" dt="2024-08-16T19:07:18.539" v="649" actId="478"/>
          <ac:spMkLst>
            <pc:docMk/>
            <pc:sldMk cId="2390766748" sldId="2147376409"/>
            <ac:spMk id="32" creationId="{42F509AA-E1D1-4343-45E8-E4485D0B1F5D}"/>
          </ac:spMkLst>
        </pc:spChg>
        <pc:graphicFrameChg chg="add mod">
          <ac:chgData name="Jason Wiese" userId="4bff8d5b-7de6-4655-b397-69b0afc81113" providerId="ADAL" clId="{80CACB69-5C17-4110-9FF4-2FB0A6425C1C}" dt="2024-08-16T19:09:45.505" v="693"/>
          <ac:graphicFrameMkLst>
            <pc:docMk/>
            <pc:sldMk cId="2390766748" sldId="2147376409"/>
            <ac:graphicFrameMk id="6" creationId="{DE62E875-2A0A-1AAF-B2A6-17B172437C6B}"/>
          </ac:graphicFrameMkLst>
        </pc:graphicFrameChg>
        <pc:graphicFrameChg chg="add mod">
          <ac:chgData name="Jason Wiese" userId="4bff8d5b-7de6-4655-b397-69b0afc81113" providerId="ADAL" clId="{80CACB69-5C17-4110-9FF4-2FB0A6425C1C}" dt="2024-08-16T19:07:46.658" v="654"/>
          <ac:graphicFrameMkLst>
            <pc:docMk/>
            <pc:sldMk cId="2390766748" sldId="2147376409"/>
            <ac:graphicFrameMk id="11" creationId="{A91FE052-C1E3-BB32-09F6-287103BF31B8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18.539" v="649" actId="478"/>
          <ac:graphicFrameMkLst>
            <pc:docMk/>
            <pc:sldMk cId="2390766748" sldId="2147376409"/>
            <ac:graphicFrameMk id="19" creationId="{3BA2A9DA-C956-EB22-38BA-348E3491443B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18.539" v="649" actId="478"/>
          <ac:graphicFrameMkLst>
            <pc:docMk/>
            <pc:sldMk cId="2390766748" sldId="2147376409"/>
            <ac:graphicFrameMk id="28" creationId="{2655B859-8BF4-BA4E-829E-ED8B518A231F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18.539" v="649" actId="478"/>
          <ac:graphicFrameMkLst>
            <pc:docMk/>
            <pc:sldMk cId="2390766748" sldId="2147376409"/>
            <ac:graphicFrameMk id="30" creationId="{DBA629CD-5998-E6DC-1599-CA95AC48CBB9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18.539" v="649" actId="478"/>
          <ac:graphicFrameMkLst>
            <pc:docMk/>
            <pc:sldMk cId="2390766748" sldId="2147376409"/>
            <ac:graphicFrameMk id="31" creationId="{4224DCD6-F41A-4DF7-51AD-BEE342591663}"/>
          </ac:graphicFrameMkLst>
        </pc:graphicFrameChg>
      </pc:sldChg>
      <pc:sldChg chg="addSp delSp modSp mod">
        <pc:chgData name="Jason Wiese" userId="4bff8d5b-7de6-4655-b397-69b0afc81113" providerId="ADAL" clId="{80CACB69-5C17-4110-9FF4-2FB0A6425C1C}" dt="2024-09-06T00:29:06.887" v="1184"/>
        <pc:sldMkLst>
          <pc:docMk/>
          <pc:sldMk cId="1819838529" sldId="2147376411"/>
        </pc:sldMkLst>
        <pc:spChg chg="add del mod">
          <ac:chgData name="Jason Wiese" userId="4bff8d5b-7de6-4655-b397-69b0afc81113" providerId="ADAL" clId="{80CACB69-5C17-4110-9FF4-2FB0A6425C1C}" dt="2024-09-06T00:28:41.217" v="1178" actId="478"/>
          <ac:spMkLst>
            <pc:docMk/>
            <pc:sldMk cId="1819838529" sldId="2147376411"/>
            <ac:spMk id="2" creationId="{D7B9CADD-6D71-17AB-D99D-41CB3D792456}"/>
          </ac:spMkLst>
        </pc:spChg>
        <pc:spChg chg="del">
          <ac:chgData name="Jason Wiese" userId="4bff8d5b-7de6-4655-b397-69b0afc81113" providerId="ADAL" clId="{80CACB69-5C17-4110-9FF4-2FB0A6425C1C}" dt="2024-08-16T19:15:33.571" v="954" actId="478"/>
          <ac:spMkLst>
            <pc:docMk/>
            <pc:sldMk cId="1819838529" sldId="2147376411"/>
            <ac:spMk id="2" creationId="{EA90EC95-36DA-2AC8-F957-ADD375214E38}"/>
          </ac:spMkLst>
        </pc:spChg>
        <pc:spChg chg="add mod">
          <ac:chgData name="Jason Wiese" userId="4bff8d5b-7de6-4655-b397-69b0afc81113" providerId="ADAL" clId="{80CACB69-5C17-4110-9FF4-2FB0A6425C1C}" dt="2024-08-16T19:00:18.973" v="598"/>
          <ac:spMkLst>
            <pc:docMk/>
            <pc:sldMk cId="1819838529" sldId="2147376411"/>
            <ac:spMk id="3" creationId="{9C9E6709-EBF3-1A4E-FAB7-935D070E0034}"/>
          </ac:spMkLst>
        </pc:spChg>
        <pc:spChg chg="del">
          <ac:chgData name="Jason Wiese" userId="4bff8d5b-7de6-4655-b397-69b0afc81113" providerId="ADAL" clId="{80CACB69-5C17-4110-9FF4-2FB0A6425C1C}" dt="2024-08-16T18:59:58.828" v="593" actId="478"/>
          <ac:spMkLst>
            <pc:docMk/>
            <pc:sldMk cId="1819838529" sldId="2147376411"/>
            <ac:spMk id="4" creationId="{34CCD662-24C4-F51F-F2E3-EE8E129BF31D}"/>
          </ac:spMkLst>
        </pc:spChg>
        <pc:spChg chg="add mod">
          <ac:chgData name="Jason Wiese" userId="4bff8d5b-7de6-4655-b397-69b0afc81113" providerId="ADAL" clId="{80CACB69-5C17-4110-9FF4-2FB0A6425C1C}" dt="2024-09-06T00:29:06.887" v="1184"/>
          <ac:spMkLst>
            <pc:docMk/>
            <pc:sldMk cId="1819838529" sldId="2147376411"/>
            <ac:spMk id="4" creationId="{6DA862FF-1010-E388-9FCA-61341C8311E1}"/>
          </ac:spMkLst>
        </pc:spChg>
        <pc:spChg chg="add mod">
          <ac:chgData name="Jason Wiese" userId="4bff8d5b-7de6-4655-b397-69b0afc81113" providerId="ADAL" clId="{80CACB69-5C17-4110-9FF4-2FB0A6425C1C}" dt="2024-08-16T19:08:05.288" v="666" actId="20577"/>
          <ac:spMkLst>
            <pc:docMk/>
            <pc:sldMk cId="1819838529" sldId="2147376411"/>
            <ac:spMk id="5" creationId="{1677FA17-3892-463F-8DBD-386F7A0FA08D}"/>
          </ac:spMkLst>
        </pc:spChg>
        <pc:spChg chg="del">
          <ac:chgData name="Jason Wiese" userId="4bff8d5b-7de6-4655-b397-69b0afc81113" providerId="ADAL" clId="{80CACB69-5C17-4110-9FF4-2FB0A6425C1C}" dt="2024-09-06T00:27:56.626" v="1149" actId="478"/>
          <ac:spMkLst>
            <pc:docMk/>
            <pc:sldMk cId="1819838529" sldId="2147376411"/>
            <ac:spMk id="8" creationId="{20F8B73A-B75C-9792-9229-BAEB426A0A76}"/>
          </ac:spMkLst>
        </pc:spChg>
        <pc:spChg chg="add mod">
          <ac:chgData name="Jason Wiese" userId="4bff8d5b-7de6-4655-b397-69b0afc81113" providerId="ADAL" clId="{80CACB69-5C17-4110-9FF4-2FB0A6425C1C}" dt="2024-08-16T19:07:48.545" v="655"/>
          <ac:spMkLst>
            <pc:docMk/>
            <pc:sldMk cId="1819838529" sldId="2147376411"/>
            <ac:spMk id="9" creationId="{9DA80365-406E-20C4-FCDC-96065004F5C4}"/>
          </ac:spMkLst>
        </pc:spChg>
        <pc:spChg chg="add mod">
          <ac:chgData name="Jason Wiese" userId="4bff8d5b-7de6-4655-b397-69b0afc81113" providerId="ADAL" clId="{80CACB69-5C17-4110-9FF4-2FB0A6425C1C}" dt="2024-08-16T19:07:48.545" v="655"/>
          <ac:spMkLst>
            <pc:docMk/>
            <pc:sldMk cId="1819838529" sldId="2147376411"/>
            <ac:spMk id="10" creationId="{7263D69A-8BC1-950C-1617-A42A9BB36BAF}"/>
          </ac:spMkLst>
        </pc:spChg>
        <pc:spChg chg="add mod">
          <ac:chgData name="Jason Wiese" userId="4bff8d5b-7de6-4655-b397-69b0afc81113" providerId="ADAL" clId="{80CACB69-5C17-4110-9FF4-2FB0A6425C1C}" dt="2024-08-17T22:21:27.044" v="1143" actId="1076"/>
          <ac:spMkLst>
            <pc:docMk/>
            <pc:sldMk cId="1819838529" sldId="2147376411"/>
            <ac:spMk id="12" creationId="{2462263E-DE07-C54C-2CA1-474EB7C18E97}"/>
          </ac:spMkLst>
        </pc:spChg>
        <pc:spChg chg="del">
          <ac:chgData name="Jason Wiese" userId="4bff8d5b-7de6-4655-b397-69b0afc81113" providerId="ADAL" clId="{80CACB69-5C17-4110-9FF4-2FB0A6425C1C}" dt="2024-08-16T19:07:23.588" v="650" actId="478"/>
          <ac:spMkLst>
            <pc:docMk/>
            <pc:sldMk cId="1819838529" sldId="2147376411"/>
            <ac:spMk id="14" creationId="{4BC6824D-812E-84F1-4A20-FBCFC3B647E0}"/>
          </ac:spMkLst>
        </pc:spChg>
        <pc:spChg chg="del">
          <ac:chgData name="Jason Wiese" userId="4bff8d5b-7de6-4655-b397-69b0afc81113" providerId="ADAL" clId="{80CACB69-5C17-4110-9FF4-2FB0A6425C1C}" dt="2024-08-16T19:07:23.588" v="650" actId="478"/>
          <ac:spMkLst>
            <pc:docMk/>
            <pc:sldMk cId="1819838529" sldId="2147376411"/>
            <ac:spMk id="23" creationId="{8478B4E8-172F-3E29-6E44-28FD97FA235D}"/>
          </ac:spMkLst>
        </pc:spChg>
        <pc:spChg chg="del">
          <ac:chgData name="Jason Wiese" userId="4bff8d5b-7de6-4655-b397-69b0afc81113" providerId="ADAL" clId="{80CACB69-5C17-4110-9FF4-2FB0A6425C1C}" dt="2024-08-16T19:07:23.588" v="650" actId="478"/>
          <ac:spMkLst>
            <pc:docMk/>
            <pc:sldMk cId="1819838529" sldId="2147376411"/>
            <ac:spMk id="24" creationId="{988D4285-F7E6-FAB7-2139-1F2E4BCFF6C1}"/>
          </ac:spMkLst>
        </pc:spChg>
        <pc:spChg chg="del">
          <ac:chgData name="Jason Wiese" userId="4bff8d5b-7de6-4655-b397-69b0afc81113" providerId="ADAL" clId="{80CACB69-5C17-4110-9FF4-2FB0A6425C1C}" dt="2024-08-16T19:07:23.588" v="650" actId="478"/>
          <ac:spMkLst>
            <pc:docMk/>
            <pc:sldMk cId="1819838529" sldId="2147376411"/>
            <ac:spMk id="29" creationId="{0BD67D10-0782-B29B-2834-120A978AAD84}"/>
          </ac:spMkLst>
        </pc:spChg>
        <pc:spChg chg="del">
          <ac:chgData name="Jason Wiese" userId="4bff8d5b-7de6-4655-b397-69b0afc81113" providerId="ADAL" clId="{80CACB69-5C17-4110-9FF4-2FB0A6425C1C}" dt="2024-08-16T19:07:23.588" v="650" actId="478"/>
          <ac:spMkLst>
            <pc:docMk/>
            <pc:sldMk cId="1819838529" sldId="2147376411"/>
            <ac:spMk id="32" creationId="{42F509AA-E1D1-4343-45E8-E4485D0B1F5D}"/>
          </ac:spMkLst>
        </pc:spChg>
        <pc:graphicFrameChg chg="add mod">
          <ac:chgData name="Jason Wiese" userId="4bff8d5b-7de6-4655-b397-69b0afc81113" providerId="ADAL" clId="{80CACB69-5C17-4110-9FF4-2FB0A6425C1C}" dt="2024-08-16T19:10:53.248" v="706"/>
          <ac:graphicFrameMkLst>
            <pc:docMk/>
            <pc:sldMk cId="1819838529" sldId="2147376411"/>
            <ac:graphicFrameMk id="6" creationId="{9D8690A3-64DE-363F-6222-C01FF214CFA3}"/>
          </ac:graphicFrameMkLst>
        </pc:graphicFrameChg>
        <pc:graphicFrameChg chg="add mod">
          <ac:chgData name="Jason Wiese" userId="4bff8d5b-7de6-4655-b397-69b0afc81113" providerId="ADAL" clId="{80CACB69-5C17-4110-9FF4-2FB0A6425C1C}" dt="2024-08-16T19:10:43.189" v="704"/>
          <ac:graphicFrameMkLst>
            <pc:docMk/>
            <pc:sldMk cId="1819838529" sldId="2147376411"/>
            <ac:graphicFrameMk id="11" creationId="{54500790-1623-584D-26C3-076DFD98076F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23.588" v="650" actId="478"/>
          <ac:graphicFrameMkLst>
            <pc:docMk/>
            <pc:sldMk cId="1819838529" sldId="2147376411"/>
            <ac:graphicFrameMk id="19" creationId="{3BA2A9DA-C956-EB22-38BA-348E3491443B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23.588" v="650" actId="478"/>
          <ac:graphicFrameMkLst>
            <pc:docMk/>
            <pc:sldMk cId="1819838529" sldId="2147376411"/>
            <ac:graphicFrameMk id="28" creationId="{2655B859-8BF4-BA4E-829E-ED8B518A231F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23.588" v="650" actId="478"/>
          <ac:graphicFrameMkLst>
            <pc:docMk/>
            <pc:sldMk cId="1819838529" sldId="2147376411"/>
            <ac:graphicFrameMk id="30" creationId="{DBA629CD-5998-E6DC-1599-CA95AC48CBB9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23.588" v="650" actId="478"/>
          <ac:graphicFrameMkLst>
            <pc:docMk/>
            <pc:sldMk cId="1819838529" sldId="2147376411"/>
            <ac:graphicFrameMk id="31" creationId="{4224DCD6-F41A-4DF7-51AD-BEE342591663}"/>
          </ac:graphicFrameMkLst>
        </pc:graphicFrameChg>
      </pc:sldChg>
      <pc:sldChg chg="addSp delSp modSp mod">
        <pc:chgData name="Jason Wiese" userId="4bff8d5b-7de6-4655-b397-69b0afc81113" providerId="ADAL" clId="{80CACB69-5C17-4110-9FF4-2FB0A6425C1C}" dt="2024-09-06T00:29:08.923" v="1185"/>
        <pc:sldMkLst>
          <pc:docMk/>
          <pc:sldMk cId="1806267152" sldId="2147376412"/>
        </pc:sldMkLst>
        <pc:spChg chg="add mod">
          <ac:chgData name="Jason Wiese" userId="4bff8d5b-7de6-4655-b397-69b0afc81113" providerId="ADAL" clId="{80CACB69-5C17-4110-9FF4-2FB0A6425C1C}" dt="2024-08-16T19:00:21.293" v="599"/>
          <ac:spMkLst>
            <pc:docMk/>
            <pc:sldMk cId="1806267152" sldId="2147376412"/>
            <ac:spMk id="2" creationId="{A1E38D1E-D1EE-D600-19D5-C9CAA070984E}"/>
          </ac:spMkLst>
        </pc:spChg>
        <pc:spChg chg="add mod">
          <ac:chgData name="Jason Wiese" userId="4bff8d5b-7de6-4655-b397-69b0afc81113" providerId="ADAL" clId="{80CACB69-5C17-4110-9FF4-2FB0A6425C1C}" dt="2024-08-16T19:08:10.130" v="672" actId="20577"/>
          <ac:spMkLst>
            <pc:docMk/>
            <pc:sldMk cId="1806267152" sldId="2147376412"/>
            <ac:spMk id="3" creationId="{556BD68F-7099-1723-A228-21A6A3417D26}"/>
          </ac:spMkLst>
        </pc:spChg>
        <pc:spChg chg="del">
          <ac:chgData name="Jason Wiese" userId="4bff8d5b-7de6-4655-b397-69b0afc81113" providerId="ADAL" clId="{80CACB69-5C17-4110-9FF4-2FB0A6425C1C}" dt="2024-08-16T19:15:36.631" v="955" actId="478"/>
          <ac:spMkLst>
            <pc:docMk/>
            <pc:sldMk cId="1806267152" sldId="2147376412"/>
            <ac:spMk id="4" creationId="{145D6832-E98E-E6F4-E8CB-C19D2FC79274}"/>
          </ac:spMkLst>
        </pc:spChg>
        <pc:spChg chg="add del mod">
          <ac:chgData name="Jason Wiese" userId="4bff8d5b-7de6-4655-b397-69b0afc81113" providerId="ADAL" clId="{80CACB69-5C17-4110-9FF4-2FB0A6425C1C}" dt="2024-09-06T00:28:45.857" v="1179" actId="478"/>
          <ac:spMkLst>
            <pc:docMk/>
            <pc:sldMk cId="1806267152" sldId="2147376412"/>
            <ac:spMk id="4" creationId="{B0F6F507-DEED-ED91-BD81-018102910D87}"/>
          </ac:spMkLst>
        </pc:spChg>
        <pc:spChg chg="del">
          <ac:chgData name="Jason Wiese" userId="4bff8d5b-7de6-4655-b397-69b0afc81113" providerId="ADAL" clId="{80CACB69-5C17-4110-9FF4-2FB0A6425C1C}" dt="2024-08-16T19:00:02.240" v="594" actId="478"/>
          <ac:spMkLst>
            <pc:docMk/>
            <pc:sldMk cId="1806267152" sldId="2147376412"/>
            <ac:spMk id="6" creationId="{02EE6C6C-F180-5A82-0A0B-AEC670F36D18}"/>
          </ac:spMkLst>
        </pc:spChg>
        <pc:spChg chg="add mod">
          <ac:chgData name="Jason Wiese" userId="4bff8d5b-7de6-4655-b397-69b0afc81113" providerId="ADAL" clId="{80CACB69-5C17-4110-9FF4-2FB0A6425C1C}" dt="2024-09-06T00:29:08.923" v="1185"/>
          <ac:spMkLst>
            <pc:docMk/>
            <pc:sldMk cId="1806267152" sldId="2147376412"/>
            <ac:spMk id="6" creationId="{F212E26A-3216-CD20-F1F5-38679E09A66D}"/>
          </ac:spMkLst>
        </pc:spChg>
        <pc:spChg chg="del">
          <ac:chgData name="Jason Wiese" userId="4bff8d5b-7de6-4655-b397-69b0afc81113" providerId="ADAL" clId="{80CACB69-5C17-4110-9FF4-2FB0A6425C1C}" dt="2024-09-06T00:28:01.876" v="1150" actId="478"/>
          <ac:spMkLst>
            <pc:docMk/>
            <pc:sldMk cId="1806267152" sldId="2147376412"/>
            <ac:spMk id="8" creationId="{20F8B73A-B75C-9792-9229-BAEB426A0A76}"/>
          </ac:spMkLst>
        </pc:spChg>
        <pc:spChg chg="add mod">
          <ac:chgData name="Jason Wiese" userId="4bff8d5b-7de6-4655-b397-69b0afc81113" providerId="ADAL" clId="{80CACB69-5C17-4110-9FF4-2FB0A6425C1C}" dt="2024-08-16T19:07:50.402" v="656"/>
          <ac:spMkLst>
            <pc:docMk/>
            <pc:sldMk cId="1806267152" sldId="2147376412"/>
            <ac:spMk id="9" creationId="{EE68757C-2BF2-9C42-83B2-B78F88AD6654}"/>
          </ac:spMkLst>
        </pc:spChg>
        <pc:spChg chg="add mod">
          <ac:chgData name="Jason Wiese" userId="4bff8d5b-7de6-4655-b397-69b0afc81113" providerId="ADAL" clId="{80CACB69-5C17-4110-9FF4-2FB0A6425C1C}" dt="2024-08-16T19:07:50.402" v="656"/>
          <ac:spMkLst>
            <pc:docMk/>
            <pc:sldMk cId="1806267152" sldId="2147376412"/>
            <ac:spMk id="10" creationId="{57D08FF5-BF40-EE6B-43F8-A9316F9348F2}"/>
          </ac:spMkLst>
        </pc:spChg>
        <pc:spChg chg="add mod">
          <ac:chgData name="Jason Wiese" userId="4bff8d5b-7de6-4655-b397-69b0afc81113" providerId="ADAL" clId="{80CACB69-5C17-4110-9FF4-2FB0A6425C1C}" dt="2024-08-17T22:21:22.455" v="1142" actId="1035"/>
          <ac:spMkLst>
            <pc:docMk/>
            <pc:sldMk cId="1806267152" sldId="2147376412"/>
            <ac:spMk id="12" creationId="{58CB978B-3133-890C-6FD6-255975038F20}"/>
          </ac:spMkLst>
        </pc:spChg>
        <pc:spChg chg="del">
          <ac:chgData name="Jason Wiese" userId="4bff8d5b-7de6-4655-b397-69b0afc81113" providerId="ADAL" clId="{80CACB69-5C17-4110-9FF4-2FB0A6425C1C}" dt="2024-08-16T19:07:28.372" v="651" actId="478"/>
          <ac:spMkLst>
            <pc:docMk/>
            <pc:sldMk cId="1806267152" sldId="2147376412"/>
            <ac:spMk id="14" creationId="{4BC6824D-812E-84F1-4A20-FBCFC3B647E0}"/>
          </ac:spMkLst>
        </pc:spChg>
        <pc:spChg chg="del">
          <ac:chgData name="Jason Wiese" userId="4bff8d5b-7de6-4655-b397-69b0afc81113" providerId="ADAL" clId="{80CACB69-5C17-4110-9FF4-2FB0A6425C1C}" dt="2024-08-16T19:07:28.372" v="651" actId="478"/>
          <ac:spMkLst>
            <pc:docMk/>
            <pc:sldMk cId="1806267152" sldId="2147376412"/>
            <ac:spMk id="23" creationId="{8478B4E8-172F-3E29-6E44-28FD97FA235D}"/>
          </ac:spMkLst>
        </pc:spChg>
        <pc:spChg chg="del">
          <ac:chgData name="Jason Wiese" userId="4bff8d5b-7de6-4655-b397-69b0afc81113" providerId="ADAL" clId="{80CACB69-5C17-4110-9FF4-2FB0A6425C1C}" dt="2024-08-16T19:07:28.372" v="651" actId="478"/>
          <ac:spMkLst>
            <pc:docMk/>
            <pc:sldMk cId="1806267152" sldId="2147376412"/>
            <ac:spMk id="24" creationId="{988D4285-F7E6-FAB7-2139-1F2E4BCFF6C1}"/>
          </ac:spMkLst>
        </pc:spChg>
        <pc:spChg chg="del">
          <ac:chgData name="Jason Wiese" userId="4bff8d5b-7de6-4655-b397-69b0afc81113" providerId="ADAL" clId="{80CACB69-5C17-4110-9FF4-2FB0A6425C1C}" dt="2024-08-16T19:07:28.372" v="651" actId="478"/>
          <ac:spMkLst>
            <pc:docMk/>
            <pc:sldMk cId="1806267152" sldId="2147376412"/>
            <ac:spMk id="29" creationId="{0BD67D10-0782-B29B-2834-120A978AAD84}"/>
          </ac:spMkLst>
        </pc:spChg>
        <pc:spChg chg="del">
          <ac:chgData name="Jason Wiese" userId="4bff8d5b-7de6-4655-b397-69b0afc81113" providerId="ADAL" clId="{80CACB69-5C17-4110-9FF4-2FB0A6425C1C}" dt="2024-08-16T19:07:28.372" v="651" actId="478"/>
          <ac:spMkLst>
            <pc:docMk/>
            <pc:sldMk cId="1806267152" sldId="2147376412"/>
            <ac:spMk id="32" creationId="{42F509AA-E1D1-4343-45E8-E4485D0B1F5D}"/>
          </ac:spMkLst>
        </pc:spChg>
        <pc:graphicFrameChg chg="add mod">
          <ac:chgData name="Jason Wiese" userId="4bff8d5b-7de6-4655-b397-69b0afc81113" providerId="ADAL" clId="{80CACB69-5C17-4110-9FF4-2FB0A6425C1C}" dt="2024-08-16T19:12:10.951" v="718"/>
          <ac:graphicFrameMkLst>
            <pc:docMk/>
            <pc:sldMk cId="1806267152" sldId="2147376412"/>
            <ac:graphicFrameMk id="5" creationId="{478A7EC6-1EA3-BE87-125E-BC0B93898656}"/>
          </ac:graphicFrameMkLst>
        </pc:graphicFrameChg>
        <pc:graphicFrameChg chg="add mod">
          <ac:chgData name="Jason Wiese" userId="4bff8d5b-7de6-4655-b397-69b0afc81113" providerId="ADAL" clId="{80CACB69-5C17-4110-9FF4-2FB0A6425C1C}" dt="2024-08-16T19:11:56.483" v="714"/>
          <ac:graphicFrameMkLst>
            <pc:docMk/>
            <pc:sldMk cId="1806267152" sldId="2147376412"/>
            <ac:graphicFrameMk id="11" creationId="{1CA4F5C1-ED43-3115-EA91-A18463D7883E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28.372" v="651" actId="478"/>
          <ac:graphicFrameMkLst>
            <pc:docMk/>
            <pc:sldMk cId="1806267152" sldId="2147376412"/>
            <ac:graphicFrameMk id="19" creationId="{3BA2A9DA-C956-EB22-38BA-348E3491443B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28.372" v="651" actId="478"/>
          <ac:graphicFrameMkLst>
            <pc:docMk/>
            <pc:sldMk cId="1806267152" sldId="2147376412"/>
            <ac:graphicFrameMk id="28" creationId="{2655B859-8BF4-BA4E-829E-ED8B518A231F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28.372" v="651" actId="478"/>
          <ac:graphicFrameMkLst>
            <pc:docMk/>
            <pc:sldMk cId="1806267152" sldId="2147376412"/>
            <ac:graphicFrameMk id="30" creationId="{DBA629CD-5998-E6DC-1599-CA95AC48CBB9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28.372" v="651" actId="478"/>
          <ac:graphicFrameMkLst>
            <pc:docMk/>
            <pc:sldMk cId="1806267152" sldId="2147376412"/>
            <ac:graphicFrameMk id="31" creationId="{4224DCD6-F41A-4DF7-51AD-BEE342591663}"/>
          </ac:graphicFrameMkLst>
        </pc:graphicFrameChg>
      </pc:sldChg>
      <pc:sldChg chg="addSp delSp modSp mod">
        <pc:chgData name="Jason Wiese" userId="4bff8d5b-7de6-4655-b397-69b0afc81113" providerId="ADAL" clId="{80CACB69-5C17-4110-9FF4-2FB0A6425C1C}" dt="2024-09-06T00:29:10.646" v="1186"/>
        <pc:sldMkLst>
          <pc:docMk/>
          <pc:sldMk cId="1234439494" sldId="2147376413"/>
        </pc:sldMkLst>
        <pc:spChg chg="add del mod">
          <ac:chgData name="Jason Wiese" userId="4bff8d5b-7de6-4655-b397-69b0afc81113" providerId="ADAL" clId="{80CACB69-5C17-4110-9FF4-2FB0A6425C1C}" dt="2024-09-06T00:28:49.530" v="1180" actId="478"/>
          <ac:spMkLst>
            <pc:docMk/>
            <pc:sldMk cId="1234439494" sldId="2147376413"/>
            <ac:spMk id="2" creationId="{3B2FDB34-D65C-C30A-3422-EA2305D49C92}"/>
          </ac:spMkLst>
        </pc:spChg>
        <pc:spChg chg="del">
          <ac:chgData name="Jason Wiese" userId="4bff8d5b-7de6-4655-b397-69b0afc81113" providerId="ADAL" clId="{80CACB69-5C17-4110-9FF4-2FB0A6425C1C}" dt="2024-08-16T19:15:39.775" v="956" actId="478"/>
          <ac:spMkLst>
            <pc:docMk/>
            <pc:sldMk cId="1234439494" sldId="2147376413"/>
            <ac:spMk id="2" creationId="{ACFC8605-CCCF-FD0E-7C91-E817EA0EE920}"/>
          </ac:spMkLst>
        </pc:spChg>
        <pc:spChg chg="add mod">
          <ac:chgData name="Jason Wiese" userId="4bff8d5b-7de6-4655-b397-69b0afc81113" providerId="ADAL" clId="{80CACB69-5C17-4110-9FF4-2FB0A6425C1C}" dt="2024-08-16T19:00:23.557" v="600"/>
          <ac:spMkLst>
            <pc:docMk/>
            <pc:sldMk cId="1234439494" sldId="2147376413"/>
            <ac:spMk id="3" creationId="{CAF1254B-0571-2D69-8EE3-B4A806B8BDC5}"/>
          </ac:spMkLst>
        </pc:spChg>
        <pc:spChg chg="del">
          <ac:chgData name="Jason Wiese" userId="4bff8d5b-7de6-4655-b397-69b0afc81113" providerId="ADAL" clId="{80CACB69-5C17-4110-9FF4-2FB0A6425C1C}" dt="2024-08-16T19:00:06.503" v="595" actId="478"/>
          <ac:spMkLst>
            <pc:docMk/>
            <pc:sldMk cId="1234439494" sldId="2147376413"/>
            <ac:spMk id="4" creationId="{25015CFE-FD23-F8A0-392A-600A08DFEAFF}"/>
          </ac:spMkLst>
        </pc:spChg>
        <pc:spChg chg="add mod">
          <ac:chgData name="Jason Wiese" userId="4bff8d5b-7de6-4655-b397-69b0afc81113" providerId="ADAL" clId="{80CACB69-5C17-4110-9FF4-2FB0A6425C1C}" dt="2024-09-06T00:29:10.646" v="1186"/>
          <ac:spMkLst>
            <pc:docMk/>
            <pc:sldMk cId="1234439494" sldId="2147376413"/>
            <ac:spMk id="4" creationId="{9C8C3566-CD02-66DA-0989-EF4CCB4E19E7}"/>
          </ac:spMkLst>
        </pc:spChg>
        <pc:spChg chg="add mod">
          <ac:chgData name="Jason Wiese" userId="4bff8d5b-7de6-4655-b397-69b0afc81113" providerId="ADAL" clId="{80CACB69-5C17-4110-9FF4-2FB0A6425C1C}" dt="2024-08-16T19:08:15.332" v="678" actId="20577"/>
          <ac:spMkLst>
            <pc:docMk/>
            <pc:sldMk cId="1234439494" sldId="2147376413"/>
            <ac:spMk id="5" creationId="{CD183E0D-4A24-6A59-B722-2FAB2739063D}"/>
          </ac:spMkLst>
        </pc:spChg>
        <pc:spChg chg="del">
          <ac:chgData name="Jason Wiese" userId="4bff8d5b-7de6-4655-b397-69b0afc81113" providerId="ADAL" clId="{80CACB69-5C17-4110-9FF4-2FB0A6425C1C}" dt="2024-09-06T00:28:05.816" v="1151" actId="478"/>
          <ac:spMkLst>
            <pc:docMk/>
            <pc:sldMk cId="1234439494" sldId="2147376413"/>
            <ac:spMk id="8" creationId="{20F8B73A-B75C-9792-9229-BAEB426A0A76}"/>
          </ac:spMkLst>
        </pc:spChg>
        <pc:spChg chg="add mod">
          <ac:chgData name="Jason Wiese" userId="4bff8d5b-7de6-4655-b397-69b0afc81113" providerId="ADAL" clId="{80CACB69-5C17-4110-9FF4-2FB0A6425C1C}" dt="2024-08-16T19:07:52.229" v="657"/>
          <ac:spMkLst>
            <pc:docMk/>
            <pc:sldMk cId="1234439494" sldId="2147376413"/>
            <ac:spMk id="9" creationId="{0726863A-7557-BE4C-012B-DDBC10833FEF}"/>
          </ac:spMkLst>
        </pc:spChg>
        <pc:spChg chg="add mod">
          <ac:chgData name="Jason Wiese" userId="4bff8d5b-7de6-4655-b397-69b0afc81113" providerId="ADAL" clId="{80CACB69-5C17-4110-9FF4-2FB0A6425C1C}" dt="2024-08-16T19:07:52.229" v="657"/>
          <ac:spMkLst>
            <pc:docMk/>
            <pc:sldMk cId="1234439494" sldId="2147376413"/>
            <ac:spMk id="10" creationId="{6AEDC661-3EBC-6845-ED39-F7B2D3765BC4}"/>
          </ac:spMkLst>
        </pc:spChg>
        <pc:spChg chg="add mod">
          <ac:chgData name="Jason Wiese" userId="4bff8d5b-7de6-4655-b397-69b0afc81113" providerId="ADAL" clId="{80CACB69-5C17-4110-9FF4-2FB0A6425C1C}" dt="2024-08-17T22:21:10.638" v="1131" actId="1035"/>
          <ac:spMkLst>
            <pc:docMk/>
            <pc:sldMk cId="1234439494" sldId="2147376413"/>
            <ac:spMk id="12" creationId="{A76A2636-BFFB-A563-90E2-8F62A1A4B9CB}"/>
          </ac:spMkLst>
        </pc:spChg>
        <pc:spChg chg="del">
          <ac:chgData name="Jason Wiese" userId="4bff8d5b-7de6-4655-b397-69b0afc81113" providerId="ADAL" clId="{80CACB69-5C17-4110-9FF4-2FB0A6425C1C}" dt="2024-08-16T19:07:35.913" v="652" actId="478"/>
          <ac:spMkLst>
            <pc:docMk/>
            <pc:sldMk cId="1234439494" sldId="2147376413"/>
            <ac:spMk id="14" creationId="{4BC6824D-812E-84F1-4A20-FBCFC3B647E0}"/>
          </ac:spMkLst>
        </pc:spChg>
        <pc:spChg chg="del">
          <ac:chgData name="Jason Wiese" userId="4bff8d5b-7de6-4655-b397-69b0afc81113" providerId="ADAL" clId="{80CACB69-5C17-4110-9FF4-2FB0A6425C1C}" dt="2024-08-16T19:07:35.913" v="652" actId="478"/>
          <ac:spMkLst>
            <pc:docMk/>
            <pc:sldMk cId="1234439494" sldId="2147376413"/>
            <ac:spMk id="23" creationId="{8478B4E8-172F-3E29-6E44-28FD97FA235D}"/>
          </ac:spMkLst>
        </pc:spChg>
        <pc:spChg chg="del">
          <ac:chgData name="Jason Wiese" userId="4bff8d5b-7de6-4655-b397-69b0afc81113" providerId="ADAL" clId="{80CACB69-5C17-4110-9FF4-2FB0A6425C1C}" dt="2024-08-16T19:07:35.913" v="652" actId="478"/>
          <ac:spMkLst>
            <pc:docMk/>
            <pc:sldMk cId="1234439494" sldId="2147376413"/>
            <ac:spMk id="24" creationId="{988D4285-F7E6-FAB7-2139-1F2E4BCFF6C1}"/>
          </ac:spMkLst>
        </pc:spChg>
        <pc:spChg chg="del">
          <ac:chgData name="Jason Wiese" userId="4bff8d5b-7de6-4655-b397-69b0afc81113" providerId="ADAL" clId="{80CACB69-5C17-4110-9FF4-2FB0A6425C1C}" dt="2024-08-16T19:07:35.913" v="652" actId="478"/>
          <ac:spMkLst>
            <pc:docMk/>
            <pc:sldMk cId="1234439494" sldId="2147376413"/>
            <ac:spMk id="29" creationId="{0BD67D10-0782-B29B-2834-120A978AAD84}"/>
          </ac:spMkLst>
        </pc:spChg>
        <pc:spChg chg="del">
          <ac:chgData name="Jason Wiese" userId="4bff8d5b-7de6-4655-b397-69b0afc81113" providerId="ADAL" clId="{80CACB69-5C17-4110-9FF4-2FB0A6425C1C}" dt="2024-08-16T19:07:35.913" v="652" actId="478"/>
          <ac:spMkLst>
            <pc:docMk/>
            <pc:sldMk cId="1234439494" sldId="2147376413"/>
            <ac:spMk id="32" creationId="{42F509AA-E1D1-4343-45E8-E4485D0B1F5D}"/>
          </ac:spMkLst>
        </pc:spChg>
        <pc:graphicFrameChg chg="add mod">
          <ac:chgData name="Jason Wiese" userId="4bff8d5b-7de6-4655-b397-69b0afc81113" providerId="ADAL" clId="{80CACB69-5C17-4110-9FF4-2FB0A6425C1C}" dt="2024-08-16T19:13:24.551" v="728"/>
          <ac:graphicFrameMkLst>
            <pc:docMk/>
            <pc:sldMk cId="1234439494" sldId="2147376413"/>
            <ac:graphicFrameMk id="6" creationId="{A6BFA4FB-6A7D-9570-D389-D2BE89E9B939}"/>
          </ac:graphicFrameMkLst>
        </pc:graphicFrameChg>
        <pc:graphicFrameChg chg="add mod">
          <ac:chgData name="Jason Wiese" userId="4bff8d5b-7de6-4655-b397-69b0afc81113" providerId="ADAL" clId="{80CACB69-5C17-4110-9FF4-2FB0A6425C1C}" dt="2024-08-16T19:13:36.940" v="732"/>
          <ac:graphicFrameMkLst>
            <pc:docMk/>
            <pc:sldMk cId="1234439494" sldId="2147376413"/>
            <ac:graphicFrameMk id="11" creationId="{F39A5753-8CF1-AB8F-9CFD-AA26403BCEF1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35.913" v="652" actId="478"/>
          <ac:graphicFrameMkLst>
            <pc:docMk/>
            <pc:sldMk cId="1234439494" sldId="2147376413"/>
            <ac:graphicFrameMk id="19" creationId="{3BA2A9DA-C956-EB22-38BA-348E3491443B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35.913" v="652" actId="478"/>
          <ac:graphicFrameMkLst>
            <pc:docMk/>
            <pc:sldMk cId="1234439494" sldId="2147376413"/>
            <ac:graphicFrameMk id="28" creationId="{2655B859-8BF4-BA4E-829E-ED8B518A231F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35.913" v="652" actId="478"/>
          <ac:graphicFrameMkLst>
            <pc:docMk/>
            <pc:sldMk cId="1234439494" sldId="2147376413"/>
            <ac:graphicFrameMk id="30" creationId="{DBA629CD-5998-E6DC-1599-CA95AC48CBB9}"/>
          </ac:graphicFrameMkLst>
        </pc:graphicFrameChg>
        <pc:graphicFrameChg chg="del">
          <ac:chgData name="Jason Wiese" userId="4bff8d5b-7de6-4655-b397-69b0afc81113" providerId="ADAL" clId="{80CACB69-5C17-4110-9FF4-2FB0A6425C1C}" dt="2024-08-16T19:07:35.913" v="652" actId="478"/>
          <ac:graphicFrameMkLst>
            <pc:docMk/>
            <pc:sldMk cId="1234439494" sldId="2147376413"/>
            <ac:graphicFrameMk id="31" creationId="{4224DCD6-F41A-4DF7-51AD-BEE342591663}"/>
          </ac:graphicFrameMkLst>
        </pc:graphicFrameChg>
      </pc:sldChg>
      <pc:sldChg chg="addSp delSp modSp mod">
        <pc:chgData name="Jason Wiese" userId="4bff8d5b-7de6-4655-b397-69b0afc81113" providerId="ADAL" clId="{80CACB69-5C17-4110-9FF4-2FB0A6425C1C}" dt="2024-09-06T00:29:12.842" v="1187"/>
        <pc:sldMkLst>
          <pc:docMk/>
          <pc:sldMk cId="2700394168" sldId="2147376414"/>
        </pc:sldMkLst>
        <pc:spChg chg="add del mod">
          <ac:chgData name="Jason Wiese" userId="4bff8d5b-7de6-4655-b397-69b0afc81113" providerId="ADAL" clId="{80CACB69-5C17-4110-9FF4-2FB0A6425C1C}" dt="2024-09-06T00:28:53.975" v="1181" actId="478"/>
          <ac:spMkLst>
            <pc:docMk/>
            <pc:sldMk cId="2700394168" sldId="2147376414"/>
            <ac:spMk id="2" creationId="{9F72FC96-6DEC-7031-D997-9348692A9F25}"/>
          </ac:spMkLst>
        </pc:spChg>
        <pc:spChg chg="del">
          <ac:chgData name="Jason Wiese" userId="4bff8d5b-7de6-4655-b397-69b0afc81113" providerId="ADAL" clId="{80CACB69-5C17-4110-9FF4-2FB0A6425C1C}" dt="2024-08-16T19:15:42.799" v="957" actId="478"/>
          <ac:spMkLst>
            <pc:docMk/>
            <pc:sldMk cId="2700394168" sldId="2147376414"/>
            <ac:spMk id="2" creationId="{A7DE5956-E65A-C5E4-62ED-AE399EA9D7D2}"/>
          </ac:spMkLst>
        </pc:spChg>
        <pc:spChg chg="add mod">
          <ac:chgData name="Jason Wiese" userId="4bff8d5b-7de6-4655-b397-69b0afc81113" providerId="ADAL" clId="{80CACB69-5C17-4110-9FF4-2FB0A6425C1C}" dt="2024-08-16T19:00:25.777" v="601"/>
          <ac:spMkLst>
            <pc:docMk/>
            <pc:sldMk cId="2700394168" sldId="2147376414"/>
            <ac:spMk id="3" creationId="{4E418E4D-BDAD-62E4-67F4-6518A6F364BD}"/>
          </ac:spMkLst>
        </pc:spChg>
        <pc:spChg chg="del">
          <ac:chgData name="Jason Wiese" userId="4bff8d5b-7de6-4655-b397-69b0afc81113" providerId="ADAL" clId="{80CACB69-5C17-4110-9FF4-2FB0A6425C1C}" dt="2024-08-16T19:00:09.879" v="596" actId="478"/>
          <ac:spMkLst>
            <pc:docMk/>
            <pc:sldMk cId="2700394168" sldId="2147376414"/>
            <ac:spMk id="4" creationId="{5BB146EB-A8E0-FBD4-E011-537211BC6FC1}"/>
          </ac:spMkLst>
        </pc:spChg>
        <pc:spChg chg="add mod">
          <ac:chgData name="Jason Wiese" userId="4bff8d5b-7de6-4655-b397-69b0afc81113" providerId="ADAL" clId="{80CACB69-5C17-4110-9FF4-2FB0A6425C1C}" dt="2024-09-06T00:28:12.818" v="1153"/>
          <ac:spMkLst>
            <pc:docMk/>
            <pc:sldMk cId="2700394168" sldId="2147376414"/>
            <ac:spMk id="4" creationId="{A9594982-75CE-8CE3-CB76-A872E95E9E58}"/>
          </ac:spMkLst>
        </pc:spChg>
        <pc:spChg chg="add del mod">
          <ac:chgData name="Jason Wiese" userId="4bff8d5b-7de6-4655-b397-69b0afc81113" providerId="ADAL" clId="{80CACB69-5C17-4110-9FF4-2FB0A6425C1C}" dt="2024-08-16T19:18:55.023" v="1043" actId="478"/>
          <ac:spMkLst>
            <pc:docMk/>
            <pc:sldMk cId="2700394168" sldId="2147376414"/>
            <ac:spMk id="6" creationId="{46ABC92A-0BFB-AEBD-59D4-735E3E6D5F18}"/>
          </ac:spMkLst>
        </pc:spChg>
        <pc:spChg chg="add mod">
          <ac:chgData name="Jason Wiese" userId="4bff8d5b-7de6-4655-b397-69b0afc81113" providerId="ADAL" clId="{80CACB69-5C17-4110-9FF4-2FB0A6425C1C}" dt="2024-09-06T00:29:12.842" v="1187"/>
          <ac:spMkLst>
            <pc:docMk/>
            <pc:sldMk cId="2700394168" sldId="2147376414"/>
            <ac:spMk id="6" creationId="{B78A946E-C1E8-F1CE-EA2F-11C9665EC267}"/>
          </ac:spMkLst>
        </pc:spChg>
        <pc:spChg chg="del">
          <ac:chgData name="Jason Wiese" userId="4bff8d5b-7de6-4655-b397-69b0afc81113" providerId="ADAL" clId="{80CACB69-5C17-4110-9FF4-2FB0A6425C1C}" dt="2024-09-06T00:28:10.505" v="1152" actId="478"/>
          <ac:spMkLst>
            <pc:docMk/>
            <pc:sldMk cId="2700394168" sldId="2147376414"/>
            <ac:spMk id="8" creationId="{20F8B73A-B75C-9792-9229-BAEB426A0A76}"/>
          </ac:spMkLst>
        </pc:spChg>
        <pc:spChg chg="add mod">
          <ac:chgData name="Jason Wiese" userId="4bff8d5b-7de6-4655-b397-69b0afc81113" providerId="ADAL" clId="{80CACB69-5C17-4110-9FF4-2FB0A6425C1C}" dt="2024-08-17T22:21:01.453" v="1122" actId="1035"/>
          <ac:spMkLst>
            <pc:docMk/>
            <pc:sldMk cId="2700394168" sldId="2147376414"/>
            <ac:spMk id="9" creationId="{9F1D51F2-0612-0F41-3143-EC06E038D2CF}"/>
          </ac:spMkLst>
        </pc:spChg>
        <pc:spChg chg="mod">
          <ac:chgData name="Jason Wiese" userId="4bff8d5b-7de6-4655-b397-69b0afc81113" providerId="ADAL" clId="{80CACB69-5C17-4110-9FF4-2FB0A6425C1C}" dt="2024-08-16T19:06:21.228" v="642" actId="20577"/>
          <ac:spMkLst>
            <pc:docMk/>
            <pc:sldMk cId="2700394168" sldId="2147376414"/>
            <ac:spMk id="14" creationId="{4BC6824D-812E-84F1-4A20-FBCFC3B647E0}"/>
          </ac:spMkLst>
        </pc:spChg>
        <pc:spChg chg="del">
          <ac:chgData name="Jason Wiese" userId="4bff8d5b-7de6-4655-b397-69b0afc81113" providerId="ADAL" clId="{80CACB69-5C17-4110-9FF4-2FB0A6425C1C}" dt="2024-08-16T19:00:36.923" v="603" actId="478"/>
          <ac:spMkLst>
            <pc:docMk/>
            <pc:sldMk cId="2700394168" sldId="2147376414"/>
            <ac:spMk id="23" creationId="{8478B4E8-172F-3E29-6E44-28FD97FA235D}"/>
          </ac:spMkLst>
        </pc:spChg>
        <pc:spChg chg="del">
          <ac:chgData name="Jason Wiese" userId="4bff8d5b-7de6-4655-b397-69b0afc81113" providerId="ADAL" clId="{80CACB69-5C17-4110-9FF4-2FB0A6425C1C}" dt="2024-08-16T19:00:32.560" v="602" actId="478"/>
          <ac:spMkLst>
            <pc:docMk/>
            <pc:sldMk cId="2700394168" sldId="2147376414"/>
            <ac:spMk id="24" creationId="{988D4285-F7E6-FAB7-2139-1F2E4BCFF6C1}"/>
          </ac:spMkLst>
        </pc:spChg>
        <pc:spChg chg="mod">
          <ac:chgData name="Jason Wiese" userId="4bff8d5b-7de6-4655-b397-69b0afc81113" providerId="ADAL" clId="{80CACB69-5C17-4110-9FF4-2FB0A6425C1C}" dt="2024-08-16T19:07:00.139" v="647" actId="115"/>
          <ac:spMkLst>
            <pc:docMk/>
            <pc:sldMk cId="2700394168" sldId="2147376414"/>
            <ac:spMk id="29" creationId="{0BD67D10-0782-B29B-2834-120A978AAD84}"/>
          </ac:spMkLst>
        </pc:spChg>
        <pc:spChg chg="mod">
          <ac:chgData name="Jason Wiese" userId="4bff8d5b-7de6-4655-b397-69b0afc81113" providerId="ADAL" clId="{80CACB69-5C17-4110-9FF4-2FB0A6425C1C}" dt="2024-08-16T19:07:00.139" v="647" actId="115"/>
          <ac:spMkLst>
            <pc:docMk/>
            <pc:sldMk cId="2700394168" sldId="2147376414"/>
            <ac:spMk id="32" creationId="{42F509AA-E1D1-4343-45E8-E4485D0B1F5D}"/>
          </ac:spMkLst>
        </pc:spChg>
        <pc:graphicFrameChg chg="add mod">
          <ac:chgData name="Jason Wiese" userId="4bff8d5b-7de6-4655-b397-69b0afc81113" providerId="ADAL" clId="{80CACB69-5C17-4110-9FF4-2FB0A6425C1C}" dt="2024-08-16T19:06:51.047" v="646"/>
          <ac:graphicFrameMkLst>
            <pc:docMk/>
            <pc:sldMk cId="2700394168" sldId="2147376414"/>
            <ac:graphicFrameMk id="5" creationId="{EE4A4384-D08B-86A3-CF9A-DAF2301F6009}"/>
          </ac:graphicFrameMkLst>
        </pc:graphicFrameChg>
        <pc:graphicFrameChg chg="mod">
          <ac:chgData name="Jason Wiese" userId="4bff8d5b-7de6-4655-b397-69b0afc81113" providerId="ADAL" clId="{80CACB69-5C17-4110-9FF4-2FB0A6425C1C}" dt="2024-08-16T19:05:56.319" v="626" actId="555"/>
          <ac:graphicFrameMkLst>
            <pc:docMk/>
            <pc:sldMk cId="2700394168" sldId="2147376414"/>
            <ac:graphicFrameMk id="19" creationId="{3BA2A9DA-C956-EB22-38BA-348E3491443B}"/>
          </ac:graphicFrameMkLst>
        </pc:graphicFrameChg>
        <pc:graphicFrameChg chg="del">
          <ac:chgData name="Jason Wiese" userId="4bff8d5b-7de6-4655-b397-69b0afc81113" providerId="ADAL" clId="{80CACB69-5C17-4110-9FF4-2FB0A6425C1C}" dt="2024-08-16T19:00:32.560" v="602" actId="478"/>
          <ac:graphicFrameMkLst>
            <pc:docMk/>
            <pc:sldMk cId="2700394168" sldId="2147376414"/>
            <ac:graphicFrameMk id="28" creationId="{2655B859-8BF4-BA4E-829E-ED8B518A231F}"/>
          </ac:graphicFrameMkLst>
        </pc:graphicFrameChg>
        <pc:graphicFrameChg chg="del">
          <ac:chgData name="Jason Wiese" userId="4bff8d5b-7de6-4655-b397-69b0afc81113" providerId="ADAL" clId="{80CACB69-5C17-4110-9FF4-2FB0A6425C1C}" dt="2024-08-16T19:00:47.435" v="606" actId="478"/>
          <ac:graphicFrameMkLst>
            <pc:docMk/>
            <pc:sldMk cId="2700394168" sldId="2147376414"/>
            <ac:graphicFrameMk id="30" creationId="{DBA629CD-5998-E6DC-1599-CA95AC48CBB9}"/>
          </ac:graphicFrameMkLst>
        </pc:graphicFrameChg>
        <pc:graphicFrameChg chg="del">
          <ac:chgData name="Jason Wiese" userId="4bff8d5b-7de6-4655-b397-69b0afc81113" providerId="ADAL" clId="{80CACB69-5C17-4110-9FF4-2FB0A6425C1C}" dt="2024-08-16T19:00:32.560" v="602" actId="478"/>
          <ac:graphicFrameMkLst>
            <pc:docMk/>
            <pc:sldMk cId="2700394168" sldId="2147376414"/>
            <ac:graphicFrameMk id="31" creationId="{4224DCD6-F41A-4DF7-51AD-BEE342591663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C9A0-4F4F-91B1-2F10A6909F9F}"/>
              </c:ext>
            </c:extLst>
          </c:dPt>
          <c:dPt>
            <c:idx val="1"/>
            <c:bubble3D val="0"/>
            <c:spPr>
              <a:solidFill>
                <a:srgbClr val="00BFF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C9A0-4F4F-91B1-2F10A6909F9F}"/>
              </c:ext>
            </c:extLst>
          </c:dPt>
          <c:dPt>
            <c:idx val="2"/>
            <c:bubble3D val="0"/>
            <c:spPr>
              <a:solidFill>
                <a:srgbClr val="ED3C8D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C9A0-4F4F-91B1-2F10A6909F9F}"/>
              </c:ext>
            </c:extLst>
          </c:dPt>
          <c:dPt>
            <c:idx val="3"/>
            <c:bubble3D val="0"/>
            <c:spPr>
              <a:solidFill>
                <a:srgbClr val="4EBEA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C9A0-4F4F-91B1-2F10A6909F9F}"/>
              </c:ext>
            </c:extLst>
          </c:dPt>
          <c:dPt>
            <c:idx val="4"/>
            <c:bubble3D val="0"/>
            <c:spPr>
              <a:solidFill>
                <a:srgbClr val="FFE60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C9A0-4F4F-91B1-2F10A6909F9F}"/>
              </c:ext>
            </c:extLst>
          </c:dPt>
          <c:dPt>
            <c:idx val="5"/>
            <c:bubble3D val="0"/>
            <c:spPr>
              <a:solidFill>
                <a:srgbClr val="A343FF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C9A0-4F4F-91B1-2F10A6909F9F}"/>
              </c:ext>
            </c:extLst>
          </c:dPt>
          <c:dPt>
            <c:idx val="6"/>
            <c:bubble3D val="0"/>
            <c:spPr>
              <a:solidFill>
                <a:srgbClr val="FF6E3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C9A0-4F4F-91B1-2F10A6909F9F}"/>
              </c:ext>
            </c:extLst>
          </c:dPt>
          <c:dPt>
            <c:idx val="7"/>
            <c:bubble3D val="0"/>
            <c:spPr>
              <a:solidFill>
                <a:srgbClr val="55AD0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C9A0-4F4F-91B1-2F10A6909F9F}"/>
              </c:ext>
            </c:extLst>
          </c:dPt>
          <c:dLbls>
            <c:dLbl>
              <c:idx val="0"/>
              <c:layout>
                <c:manualLayout>
                  <c:x val="-0.13781280356070252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070363718488594"/>
                      <c:h val="0.2602008287226045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C9A0-4F4F-91B1-2F10A6909F9F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C9A0-4F4F-91B1-2F10A6909F9F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C9A0-4F4F-91B1-2F10A6909F9F}"/>
                </c:ext>
              </c:extLst>
            </c:dLbl>
            <c:dLbl>
              <c:idx val="3"/>
              <c:layout>
                <c:manualLayout>
                  <c:x val="3.5692862837619743E-2"/>
                  <c:y val="-5.179473929541401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9A0-4F4F-91B1-2F10A6909F9F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rgbClr val="1B146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9-C9A0-4F4F-91B1-2F10A6909F9F}"/>
                </c:ext>
              </c:extLst>
            </c:dLbl>
            <c:dLbl>
              <c:idx val="5"/>
              <c:layout>
                <c:manualLayout>
                  <c:x val="1.241577962818873E-3"/>
                  <c:y val="2.180488952894615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rgbClr val="1B146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9A0-4F4F-91B1-2F10A6909F9F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D-C9A0-4F4F-91B1-2F10A6909F9F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F-C9A0-4F4F-91B1-2F10A6909F9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spc="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Sheet1!$A$2:$A$9</c:f>
              <c:strCache>
                <c:ptCount val="8"/>
                <c:pt idx="0">
                  <c:v>Morning</c:v>
                </c:pt>
                <c:pt idx="1">
                  <c:v>Daytime</c:v>
                </c:pt>
                <c:pt idx="2">
                  <c:v>Early Fringe</c:v>
                </c:pt>
                <c:pt idx="3">
                  <c:v>Prime Access</c:v>
                </c:pt>
                <c:pt idx="4">
                  <c:v>Primetime</c:v>
                </c:pt>
                <c:pt idx="5">
                  <c:v>Late News</c:v>
                </c:pt>
                <c:pt idx="6">
                  <c:v>Late Fringe</c:v>
                </c:pt>
                <c:pt idx="7">
                  <c:v>Overnight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7.1787891238716914E-2</c:v>
                </c:pt>
                <c:pt idx="1">
                  <c:v>0.29327876138312464</c:v>
                </c:pt>
                <c:pt idx="2">
                  <c:v>0.13109580631946074</c:v>
                </c:pt>
                <c:pt idx="3">
                  <c:v>4.3621625813724245E-2</c:v>
                </c:pt>
                <c:pt idx="4">
                  <c:v>0.26424333310681986</c:v>
                </c:pt>
                <c:pt idx="5">
                  <c:v>2.3144265637736017E-2</c:v>
                </c:pt>
                <c:pt idx="6">
                  <c:v>6.9946731290388281E-2</c:v>
                </c:pt>
                <c:pt idx="7">
                  <c:v>0.10288158521002923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C9A0-4F4F-91B1-2F10A6909F9F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C25-4176-9A74-12549101F060}"/>
              </c:ext>
            </c:extLst>
          </c:dPt>
          <c:dPt>
            <c:idx val="1"/>
            <c:bubble3D val="0"/>
            <c:spPr>
              <a:solidFill>
                <a:srgbClr val="00BFF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C25-4176-9A74-12549101F060}"/>
              </c:ext>
            </c:extLst>
          </c:dPt>
          <c:dPt>
            <c:idx val="2"/>
            <c:bubble3D val="0"/>
            <c:spPr>
              <a:solidFill>
                <a:srgbClr val="ED3C8D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C25-4176-9A74-12549101F060}"/>
              </c:ext>
            </c:extLst>
          </c:dPt>
          <c:dPt>
            <c:idx val="3"/>
            <c:bubble3D val="0"/>
            <c:spPr>
              <a:solidFill>
                <a:srgbClr val="4EBEA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2C25-4176-9A74-12549101F060}"/>
              </c:ext>
            </c:extLst>
          </c:dPt>
          <c:dPt>
            <c:idx val="4"/>
            <c:bubble3D val="0"/>
            <c:spPr>
              <a:solidFill>
                <a:srgbClr val="FFE60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2C25-4176-9A74-12549101F060}"/>
              </c:ext>
            </c:extLst>
          </c:dPt>
          <c:dPt>
            <c:idx val="5"/>
            <c:bubble3D val="0"/>
            <c:spPr>
              <a:solidFill>
                <a:srgbClr val="A343FF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2C25-4176-9A74-12549101F060}"/>
              </c:ext>
            </c:extLst>
          </c:dPt>
          <c:dPt>
            <c:idx val="6"/>
            <c:bubble3D val="0"/>
            <c:spPr>
              <a:solidFill>
                <a:srgbClr val="FF6E3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2C25-4176-9A74-12549101F060}"/>
              </c:ext>
            </c:extLst>
          </c:dPt>
          <c:dPt>
            <c:idx val="7"/>
            <c:bubble3D val="0"/>
            <c:spPr>
              <a:solidFill>
                <a:srgbClr val="55AD0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2C25-4176-9A74-12549101F060}"/>
              </c:ext>
            </c:extLst>
          </c:dPt>
          <c:dLbls>
            <c:dLbl>
              <c:idx val="0"/>
              <c:layout>
                <c:manualLayout>
                  <c:x val="-0.13002611707783845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070363718488594"/>
                      <c:h val="0.2602008287226045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2C25-4176-9A74-12549101F060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2C25-4176-9A74-12549101F060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2C25-4176-9A74-12549101F060}"/>
                </c:ext>
              </c:extLst>
            </c:dLbl>
            <c:dLbl>
              <c:idx val="3"/>
              <c:layout>
                <c:manualLayout>
                  <c:x val="1.7523927710936943E-2"/>
                  <c:y val="-5.788823803605085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C25-4176-9A74-12549101F060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rgbClr val="1B146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9-2C25-4176-9A74-12549101F060}"/>
                </c:ext>
              </c:extLst>
            </c:dLbl>
            <c:dLbl>
              <c:idx val="5"/>
              <c:layout>
                <c:manualLayout>
                  <c:x val="1.241577962818873E-3"/>
                  <c:y val="2.180488952894615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rgbClr val="1B146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C25-4176-9A74-12549101F060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D-2C25-4176-9A74-12549101F060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F-2C25-4176-9A74-12549101F06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spc="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Sheet1!$A$2:$A$9</c:f>
              <c:strCache>
                <c:ptCount val="8"/>
                <c:pt idx="0">
                  <c:v>Morning</c:v>
                </c:pt>
                <c:pt idx="1">
                  <c:v>Daytime</c:v>
                </c:pt>
                <c:pt idx="2">
                  <c:v>Early Fringe</c:v>
                </c:pt>
                <c:pt idx="3">
                  <c:v>Prime Access</c:v>
                </c:pt>
                <c:pt idx="4">
                  <c:v>Primetime</c:v>
                </c:pt>
                <c:pt idx="5">
                  <c:v>Late News</c:v>
                </c:pt>
                <c:pt idx="6">
                  <c:v>Late Fringe</c:v>
                </c:pt>
                <c:pt idx="7">
                  <c:v>Overnight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6.4832699498574703E-2</c:v>
                </c:pt>
                <c:pt idx="1">
                  <c:v>0.28440261364151864</c:v>
                </c:pt>
                <c:pt idx="2">
                  <c:v>0.1354501931373118</c:v>
                </c:pt>
                <c:pt idx="3">
                  <c:v>4.7313825652278048E-2</c:v>
                </c:pt>
                <c:pt idx="4">
                  <c:v>0.2658804444791274</c:v>
                </c:pt>
                <c:pt idx="5">
                  <c:v>2.5130850905700046E-2</c:v>
                </c:pt>
                <c:pt idx="6">
                  <c:v>6.9725161643335407E-2</c:v>
                </c:pt>
                <c:pt idx="7">
                  <c:v>0.10726421104215388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2C25-4176-9A74-12549101F060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A443-4FF2-9B80-B979B7F55CBD}"/>
              </c:ext>
            </c:extLst>
          </c:dPt>
          <c:dPt>
            <c:idx val="1"/>
            <c:bubble3D val="0"/>
            <c:spPr>
              <a:solidFill>
                <a:srgbClr val="00BFF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A443-4FF2-9B80-B979B7F55CBD}"/>
              </c:ext>
            </c:extLst>
          </c:dPt>
          <c:dPt>
            <c:idx val="2"/>
            <c:bubble3D val="0"/>
            <c:spPr>
              <a:solidFill>
                <a:srgbClr val="ED3C8D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A443-4FF2-9B80-B979B7F55CBD}"/>
              </c:ext>
            </c:extLst>
          </c:dPt>
          <c:dPt>
            <c:idx val="3"/>
            <c:bubble3D val="0"/>
            <c:spPr>
              <a:solidFill>
                <a:srgbClr val="4EBEA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A443-4FF2-9B80-B979B7F55CBD}"/>
              </c:ext>
            </c:extLst>
          </c:dPt>
          <c:dPt>
            <c:idx val="4"/>
            <c:bubble3D val="0"/>
            <c:spPr>
              <a:solidFill>
                <a:srgbClr val="FFE60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8-6373-4616-9C70-02F56A5ADBF8}"/>
              </c:ext>
            </c:extLst>
          </c:dPt>
          <c:dPt>
            <c:idx val="5"/>
            <c:bubble3D val="0"/>
            <c:spPr>
              <a:solidFill>
                <a:srgbClr val="A343FF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6373-4616-9C70-02F56A5ADBF8}"/>
              </c:ext>
            </c:extLst>
          </c:dPt>
          <c:dPt>
            <c:idx val="6"/>
            <c:bubble3D val="0"/>
            <c:spPr>
              <a:solidFill>
                <a:srgbClr val="FF6E3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A-6373-4616-9C70-02F56A5ADBF8}"/>
              </c:ext>
            </c:extLst>
          </c:dPt>
          <c:dPt>
            <c:idx val="7"/>
            <c:bubble3D val="0"/>
            <c:spPr>
              <a:solidFill>
                <a:srgbClr val="55AD0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6373-4616-9C70-02F56A5ADBF8}"/>
              </c:ext>
            </c:extLst>
          </c:dPt>
          <c:dLbls>
            <c:dLbl>
              <c:idx val="0"/>
              <c:layout>
                <c:manualLayout>
                  <c:x val="-0.13781280356070252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070363718488594"/>
                      <c:h val="0.2602008287226045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A443-4FF2-9B80-B979B7F55CBD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A443-4FF2-9B80-B979B7F55CBD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A443-4FF2-9B80-B979B7F55CBD}"/>
                </c:ext>
              </c:extLst>
            </c:dLbl>
            <c:dLbl>
              <c:idx val="3"/>
              <c:layout>
                <c:manualLayout>
                  <c:x val="6.1648484447166668E-2"/>
                  <c:y val="-4.874798992509554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443-4FF2-9B80-B979B7F55CBD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rgbClr val="1B146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8-6373-4616-9C70-02F56A5ADBF8}"/>
                </c:ext>
              </c:extLst>
            </c:dLbl>
            <c:dLbl>
              <c:idx val="5"/>
              <c:layout>
                <c:manualLayout>
                  <c:x val="1.241577962818873E-3"/>
                  <c:y val="2.180488952894615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rgbClr val="1B146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373-4616-9C70-02F56A5ADBF8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A-6373-4616-9C70-02F56A5ADBF8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B-6373-4616-9C70-02F56A5ADBF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spc="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Sheet1!$A$2:$A$9</c:f>
              <c:strCache>
                <c:ptCount val="8"/>
                <c:pt idx="0">
                  <c:v>Morning</c:v>
                </c:pt>
                <c:pt idx="1">
                  <c:v>Daytime</c:v>
                </c:pt>
                <c:pt idx="2">
                  <c:v>Early Fringe</c:v>
                </c:pt>
                <c:pt idx="3">
                  <c:v>Prime Access</c:v>
                </c:pt>
                <c:pt idx="4">
                  <c:v>Primetime</c:v>
                </c:pt>
                <c:pt idx="5">
                  <c:v>Late News</c:v>
                </c:pt>
                <c:pt idx="6">
                  <c:v>Late Fringe</c:v>
                </c:pt>
                <c:pt idx="7">
                  <c:v>Overnight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7.6884798542559918E-2</c:v>
                </c:pt>
                <c:pt idx="1">
                  <c:v>0.30476771102527522</c:v>
                </c:pt>
                <c:pt idx="2">
                  <c:v>0.13320048173469726</c:v>
                </c:pt>
                <c:pt idx="3">
                  <c:v>4.1582801942142901E-2</c:v>
                </c:pt>
                <c:pt idx="4">
                  <c:v>0.26015444168304602</c:v>
                </c:pt>
                <c:pt idx="5">
                  <c:v>2.1169053431204739E-2</c:v>
                </c:pt>
                <c:pt idx="6">
                  <c:v>6.6612823498028106E-2</c:v>
                </c:pt>
                <c:pt idx="7">
                  <c:v>9.562788814304593E-2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443-4FF2-9B80-B979B7F55CBD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4693-4DC1-A0F1-7B2D93BB4376}"/>
              </c:ext>
            </c:extLst>
          </c:dPt>
          <c:dPt>
            <c:idx val="1"/>
            <c:bubble3D val="0"/>
            <c:spPr>
              <a:solidFill>
                <a:srgbClr val="00BFF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4693-4DC1-A0F1-7B2D93BB4376}"/>
              </c:ext>
            </c:extLst>
          </c:dPt>
          <c:dPt>
            <c:idx val="2"/>
            <c:bubble3D val="0"/>
            <c:spPr>
              <a:solidFill>
                <a:srgbClr val="ED3C8D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4693-4DC1-A0F1-7B2D93BB4376}"/>
              </c:ext>
            </c:extLst>
          </c:dPt>
          <c:dPt>
            <c:idx val="3"/>
            <c:bubble3D val="0"/>
            <c:spPr>
              <a:solidFill>
                <a:srgbClr val="4EBEA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4693-4DC1-A0F1-7B2D93BB4376}"/>
              </c:ext>
            </c:extLst>
          </c:dPt>
          <c:dPt>
            <c:idx val="4"/>
            <c:bubble3D val="0"/>
            <c:spPr>
              <a:solidFill>
                <a:srgbClr val="FFE60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4693-4DC1-A0F1-7B2D93BB4376}"/>
              </c:ext>
            </c:extLst>
          </c:dPt>
          <c:dPt>
            <c:idx val="5"/>
            <c:bubble3D val="0"/>
            <c:spPr>
              <a:solidFill>
                <a:srgbClr val="A343FF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4693-4DC1-A0F1-7B2D93BB4376}"/>
              </c:ext>
            </c:extLst>
          </c:dPt>
          <c:dPt>
            <c:idx val="6"/>
            <c:bubble3D val="0"/>
            <c:spPr>
              <a:solidFill>
                <a:srgbClr val="FF6E3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4693-4DC1-A0F1-7B2D93BB4376}"/>
              </c:ext>
            </c:extLst>
          </c:dPt>
          <c:dPt>
            <c:idx val="7"/>
            <c:bubble3D val="0"/>
            <c:spPr>
              <a:solidFill>
                <a:srgbClr val="55AD0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4693-4DC1-A0F1-7B2D93BB4376}"/>
              </c:ext>
            </c:extLst>
          </c:dPt>
          <c:dLbls>
            <c:dLbl>
              <c:idx val="0"/>
              <c:layout>
                <c:manualLayout>
                  <c:x val="-0.13781280356070252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070363718488594"/>
                      <c:h val="0.2602008287226045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693-4DC1-A0F1-7B2D93BB4376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4693-4DC1-A0F1-7B2D93BB4376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4693-4DC1-A0F1-7B2D93BB4376}"/>
                </c:ext>
              </c:extLst>
            </c:dLbl>
            <c:dLbl>
              <c:idx val="3"/>
              <c:layout>
                <c:manualLayout>
                  <c:x val="8.7604106056713593E-2"/>
                  <c:y val="-5.788823803605085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693-4DC1-A0F1-7B2D93BB4376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rgbClr val="1B146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9-4693-4DC1-A0F1-7B2D93BB4376}"/>
                </c:ext>
              </c:extLst>
            </c:dLbl>
            <c:dLbl>
              <c:idx val="5"/>
              <c:layout>
                <c:manualLayout>
                  <c:x val="1.241577962818873E-3"/>
                  <c:y val="2.180488952894615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rgbClr val="1B146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693-4DC1-A0F1-7B2D93BB4376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D-4693-4DC1-A0F1-7B2D93BB4376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F-4693-4DC1-A0F1-7B2D93BB437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spc="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Sheet1!$A$2:$A$9</c:f>
              <c:strCache>
                <c:ptCount val="8"/>
                <c:pt idx="0">
                  <c:v>Morning</c:v>
                </c:pt>
                <c:pt idx="1">
                  <c:v>Daytime</c:v>
                </c:pt>
                <c:pt idx="2">
                  <c:v>Early Fringe</c:v>
                </c:pt>
                <c:pt idx="3">
                  <c:v>Prime Access</c:v>
                </c:pt>
                <c:pt idx="4">
                  <c:v>Primetime</c:v>
                </c:pt>
                <c:pt idx="5">
                  <c:v>Late News</c:v>
                </c:pt>
                <c:pt idx="6">
                  <c:v>Late Fringe</c:v>
                </c:pt>
                <c:pt idx="7">
                  <c:v>Overnight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7.4773129149220879E-2</c:v>
                </c:pt>
                <c:pt idx="1">
                  <c:v>0.31800001422803181</c:v>
                </c:pt>
                <c:pt idx="2">
                  <c:v>0.14612110855610436</c:v>
                </c:pt>
                <c:pt idx="3">
                  <c:v>4.4838383577097136E-2</c:v>
                </c:pt>
                <c:pt idx="4">
                  <c:v>0.24476494014491817</c:v>
                </c:pt>
                <c:pt idx="5">
                  <c:v>2.005120510443243E-2</c:v>
                </c:pt>
                <c:pt idx="6">
                  <c:v>6.105635382392486E-2</c:v>
                </c:pt>
                <c:pt idx="7">
                  <c:v>9.039486541627044E-2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4693-4DC1-A0F1-7B2D93BB4376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D2CD-407C-8EA9-99D58CFB1863}"/>
              </c:ext>
            </c:extLst>
          </c:dPt>
          <c:dPt>
            <c:idx val="1"/>
            <c:bubble3D val="0"/>
            <c:spPr>
              <a:solidFill>
                <a:srgbClr val="00BFF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D2CD-407C-8EA9-99D58CFB1863}"/>
              </c:ext>
            </c:extLst>
          </c:dPt>
          <c:dPt>
            <c:idx val="2"/>
            <c:bubble3D val="0"/>
            <c:spPr>
              <a:solidFill>
                <a:srgbClr val="ED3C8D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D2CD-407C-8EA9-99D58CFB1863}"/>
              </c:ext>
            </c:extLst>
          </c:dPt>
          <c:dPt>
            <c:idx val="3"/>
            <c:bubble3D val="0"/>
            <c:spPr>
              <a:solidFill>
                <a:srgbClr val="4EBEA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D2CD-407C-8EA9-99D58CFB1863}"/>
              </c:ext>
            </c:extLst>
          </c:dPt>
          <c:dPt>
            <c:idx val="4"/>
            <c:bubble3D val="0"/>
            <c:spPr>
              <a:solidFill>
                <a:srgbClr val="FFE60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D2CD-407C-8EA9-99D58CFB1863}"/>
              </c:ext>
            </c:extLst>
          </c:dPt>
          <c:dPt>
            <c:idx val="5"/>
            <c:bubble3D val="0"/>
            <c:spPr>
              <a:solidFill>
                <a:srgbClr val="A343FF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D2CD-407C-8EA9-99D58CFB1863}"/>
              </c:ext>
            </c:extLst>
          </c:dPt>
          <c:dPt>
            <c:idx val="6"/>
            <c:bubble3D val="0"/>
            <c:spPr>
              <a:solidFill>
                <a:srgbClr val="FF6E3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D2CD-407C-8EA9-99D58CFB1863}"/>
              </c:ext>
            </c:extLst>
          </c:dPt>
          <c:dPt>
            <c:idx val="7"/>
            <c:bubble3D val="0"/>
            <c:spPr>
              <a:solidFill>
                <a:srgbClr val="55AD0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D2CD-407C-8EA9-99D58CFB1863}"/>
              </c:ext>
            </c:extLst>
          </c:dPt>
          <c:dLbls>
            <c:dLbl>
              <c:idx val="0"/>
              <c:layout>
                <c:manualLayout>
                  <c:x val="-0.13781280356070252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070363718488594"/>
                      <c:h val="0.2602008287226045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2CD-407C-8EA9-99D58CFB1863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D2CD-407C-8EA9-99D58CFB1863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D2CD-407C-8EA9-99D58CFB1863}"/>
                </c:ext>
              </c:extLst>
            </c:dLbl>
            <c:dLbl>
              <c:idx val="3"/>
              <c:layout>
                <c:manualLayout>
                  <c:x val="8.7604106056713593E-2"/>
                  <c:y val="-5.788823803605085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2CD-407C-8EA9-99D58CFB1863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rgbClr val="1B146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9-D2CD-407C-8EA9-99D58CFB1863}"/>
                </c:ext>
              </c:extLst>
            </c:dLbl>
            <c:dLbl>
              <c:idx val="5"/>
              <c:layout>
                <c:manualLayout>
                  <c:x val="1.241577962818873E-3"/>
                  <c:y val="2.180488952894615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rgbClr val="1B146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2CD-407C-8EA9-99D58CFB1863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D-D2CD-407C-8EA9-99D58CFB1863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F-D2CD-407C-8EA9-99D58CFB186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spc="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Sheet1!$A$2:$A$9</c:f>
              <c:strCache>
                <c:ptCount val="8"/>
                <c:pt idx="0">
                  <c:v>Morning</c:v>
                </c:pt>
                <c:pt idx="1">
                  <c:v>Daytime</c:v>
                </c:pt>
                <c:pt idx="2">
                  <c:v>Early Fringe</c:v>
                </c:pt>
                <c:pt idx="3">
                  <c:v>Prime Access</c:v>
                </c:pt>
                <c:pt idx="4">
                  <c:v>Primetime</c:v>
                </c:pt>
                <c:pt idx="5">
                  <c:v>Late News</c:v>
                </c:pt>
                <c:pt idx="6">
                  <c:v>Late Fringe</c:v>
                </c:pt>
                <c:pt idx="7">
                  <c:v>Overnight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7.1350760716395636E-2</c:v>
                </c:pt>
                <c:pt idx="1">
                  <c:v>0.31032043160856565</c:v>
                </c:pt>
                <c:pt idx="2">
                  <c:v>0.14484196056883344</c:v>
                </c:pt>
                <c:pt idx="3">
                  <c:v>4.5744351854711603E-2</c:v>
                </c:pt>
                <c:pt idx="4">
                  <c:v>0.25135167098260125</c:v>
                </c:pt>
                <c:pt idx="5">
                  <c:v>2.1254705265130482E-2</c:v>
                </c:pt>
                <c:pt idx="6">
                  <c:v>6.2508124704499179E-2</c:v>
                </c:pt>
                <c:pt idx="7">
                  <c:v>9.2627994299262759E-2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D2CD-407C-8EA9-99D58CFB1863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5075-4F3E-9601-D0A3F1176897}"/>
              </c:ext>
            </c:extLst>
          </c:dPt>
          <c:dPt>
            <c:idx val="1"/>
            <c:bubble3D val="0"/>
            <c:spPr>
              <a:solidFill>
                <a:srgbClr val="00BFF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5075-4F3E-9601-D0A3F1176897}"/>
              </c:ext>
            </c:extLst>
          </c:dPt>
          <c:dPt>
            <c:idx val="2"/>
            <c:bubble3D val="0"/>
            <c:spPr>
              <a:solidFill>
                <a:srgbClr val="ED3C8D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5075-4F3E-9601-D0A3F1176897}"/>
              </c:ext>
            </c:extLst>
          </c:dPt>
          <c:dPt>
            <c:idx val="3"/>
            <c:bubble3D val="0"/>
            <c:spPr>
              <a:solidFill>
                <a:srgbClr val="4EBEA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5075-4F3E-9601-D0A3F1176897}"/>
              </c:ext>
            </c:extLst>
          </c:dPt>
          <c:dPt>
            <c:idx val="4"/>
            <c:bubble3D val="0"/>
            <c:spPr>
              <a:solidFill>
                <a:srgbClr val="FFE60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5075-4F3E-9601-D0A3F1176897}"/>
              </c:ext>
            </c:extLst>
          </c:dPt>
          <c:dPt>
            <c:idx val="5"/>
            <c:bubble3D val="0"/>
            <c:spPr>
              <a:solidFill>
                <a:srgbClr val="A343FF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5075-4F3E-9601-D0A3F1176897}"/>
              </c:ext>
            </c:extLst>
          </c:dPt>
          <c:dPt>
            <c:idx val="6"/>
            <c:bubble3D val="0"/>
            <c:spPr>
              <a:solidFill>
                <a:srgbClr val="FF6E3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5075-4F3E-9601-D0A3F1176897}"/>
              </c:ext>
            </c:extLst>
          </c:dPt>
          <c:dPt>
            <c:idx val="7"/>
            <c:bubble3D val="0"/>
            <c:spPr>
              <a:solidFill>
                <a:srgbClr val="55AD0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5075-4F3E-9601-D0A3F1176897}"/>
              </c:ext>
            </c:extLst>
          </c:dPt>
          <c:dLbls>
            <c:dLbl>
              <c:idx val="0"/>
              <c:layout>
                <c:manualLayout>
                  <c:x val="-0.13781280356070252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070363718488594"/>
                      <c:h val="0.2602008287226045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5075-4F3E-9601-D0A3F1176897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5075-4F3E-9601-D0A3F1176897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5075-4F3E-9601-D0A3F1176897}"/>
                </c:ext>
              </c:extLst>
            </c:dLbl>
            <c:dLbl>
              <c:idx val="3"/>
              <c:layout>
                <c:manualLayout>
                  <c:x val="3.5692862837619792E-2"/>
                  <c:y val="-5.179473929541401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075-4F3E-9601-D0A3F1176897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rgbClr val="1B146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9-5075-4F3E-9601-D0A3F1176897}"/>
                </c:ext>
              </c:extLst>
            </c:dLbl>
            <c:dLbl>
              <c:idx val="5"/>
              <c:layout>
                <c:manualLayout>
                  <c:x val="1.241577962818873E-3"/>
                  <c:y val="2.180488952894615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rgbClr val="1B146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075-4F3E-9601-D0A3F1176897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D-5075-4F3E-9601-D0A3F1176897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F-5075-4F3E-9601-D0A3F117689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spc="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Sheet1!$A$2:$A$9</c:f>
              <c:strCache>
                <c:ptCount val="8"/>
                <c:pt idx="0">
                  <c:v>Morning</c:v>
                </c:pt>
                <c:pt idx="1">
                  <c:v>Daytime</c:v>
                </c:pt>
                <c:pt idx="2">
                  <c:v>Early Fringe</c:v>
                </c:pt>
                <c:pt idx="3">
                  <c:v>Prime Access</c:v>
                </c:pt>
                <c:pt idx="4">
                  <c:v>Primetime</c:v>
                </c:pt>
                <c:pt idx="5">
                  <c:v>Late News</c:v>
                </c:pt>
                <c:pt idx="6">
                  <c:v>Late Fringe</c:v>
                </c:pt>
                <c:pt idx="7">
                  <c:v>Overnight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7.2398279426018439E-2</c:v>
                </c:pt>
                <c:pt idx="1">
                  <c:v>0.29253010490722076</c:v>
                </c:pt>
                <c:pt idx="2">
                  <c:v>0.1296066533525056</c:v>
                </c:pt>
                <c:pt idx="3">
                  <c:v>4.2653589640594396E-2</c:v>
                </c:pt>
                <c:pt idx="4">
                  <c:v>0.26463073643873064</c:v>
                </c:pt>
                <c:pt idx="5">
                  <c:v>2.3177774333602925E-2</c:v>
                </c:pt>
                <c:pt idx="6">
                  <c:v>7.0717948566291947E-2</c:v>
                </c:pt>
                <c:pt idx="7">
                  <c:v>0.1042849133350354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5075-4F3E-9601-D0A3F1176897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C023-4683-9ABD-E18B39C14C0B}"/>
              </c:ext>
            </c:extLst>
          </c:dPt>
          <c:dPt>
            <c:idx val="1"/>
            <c:bubble3D val="0"/>
            <c:spPr>
              <a:solidFill>
                <a:srgbClr val="00BFF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C023-4683-9ABD-E18B39C14C0B}"/>
              </c:ext>
            </c:extLst>
          </c:dPt>
          <c:dPt>
            <c:idx val="2"/>
            <c:bubble3D val="0"/>
            <c:spPr>
              <a:solidFill>
                <a:srgbClr val="ED3C8D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C023-4683-9ABD-E18B39C14C0B}"/>
              </c:ext>
            </c:extLst>
          </c:dPt>
          <c:dPt>
            <c:idx val="3"/>
            <c:bubble3D val="0"/>
            <c:spPr>
              <a:solidFill>
                <a:srgbClr val="4EBEA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C023-4683-9ABD-E18B39C14C0B}"/>
              </c:ext>
            </c:extLst>
          </c:dPt>
          <c:dPt>
            <c:idx val="4"/>
            <c:bubble3D val="0"/>
            <c:spPr>
              <a:solidFill>
                <a:srgbClr val="FFE60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C023-4683-9ABD-E18B39C14C0B}"/>
              </c:ext>
            </c:extLst>
          </c:dPt>
          <c:dPt>
            <c:idx val="5"/>
            <c:bubble3D val="0"/>
            <c:spPr>
              <a:solidFill>
                <a:srgbClr val="A343FF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C023-4683-9ABD-E18B39C14C0B}"/>
              </c:ext>
            </c:extLst>
          </c:dPt>
          <c:dPt>
            <c:idx val="6"/>
            <c:bubble3D val="0"/>
            <c:spPr>
              <a:solidFill>
                <a:srgbClr val="FF6E3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C023-4683-9ABD-E18B39C14C0B}"/>
              </c:ext>
            </c:extLst>
          </c:dPt>
          <c:dPt>
            <c:idx val="7"/>
            <c:bubble3D val="0"/>
            <c:spPr>
              <a:solidFill>
                <a:srgbClr val="55AD0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C023-4683-9ABD-E18B39C14C0B}"/>
              </c:ext>
            </c:extLst>
          </c:dPt>
          <c:dLbls>
            <c:dLbl>
              <c:idx val="0"/>
              <c:layout>
                <c:manualLayout>
                  <c:x val="-0.13781280356070252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070363718488594"/>
                      <c:h val="0.2602008287226045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C023-4683-9ABD-E18B39C14C0B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C023-4683-9ABD-E18B39C14C0B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C023-4683-9ABD-E18B39C14C0B}"/>
                </c:ext>
              </c:extLst>
            </c:dLbl>
            <c:dLbl>
              <c:idx val="3"/>
              <c:layout>
                <c:manualLayout>
                  <c:x val="8.7604106056713593E-2"/>
                  <c:y val="-5.788823803605085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023-4683-9ABD-E18B39C14C0B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rgbClr val="1B146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9-C023-4683-9ABD-E18B39C14C0B}"/>
                </c:ext>
              </c:extLst>
            </c:dLbl>
            <c:dLbl>
              <c:idx val="5"/>
              <c:layout>
                <c:manualLayout>
                  <c:x val="1.241577962818873E-3"/>
                  <c:y val="2.180488952894615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rgbClr val="1B146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023-4683-9ABD-E18B39C14C0B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D-C023-4683-9ABD-E18B39C14C0B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F-C023-4683-9ABD-E18B39C14C0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spc="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Sheet1!$A$2:$A$9</c:f>
              <c:strCache>
                <c:ptCount val="8"/>
                <c:pt idx="0">
                  <c:v>Morning</c:v>
                </c:pt>
                <c:pt idx="1">
                  <c:v>Daytime</c:v>
                </c:pt>
                <c:pt idx="2">
                  <c:v>Early Fringe</c:v>
                </c:pt>
                <c:pt idx="3">
                  <c:v>Prime Access</c:v>
                </c:pt>
                <c:pt idx="4">
                  <c:v>Primetime</c:v>
                </c:pt>
                <c:pt idx="5">
                  <c:v>Late News</c:v>
                </c:pt>
                <c:pt idx="6">
                  <c:v>Late Fringe</c:v>
                </c:pt>
                <c:pt idx="7">
                  <c:v>Overnight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7.1900712275046602E-2</c:v>
                </c:pt>
                <c:pt idx="1">
                  <c:v>0.31073971003123002</c:v>
                </c:pt>
                <c:pt idx="2">
                  <c:v>0.14422246965402968</c:v>
                </c:pt>
                <c:pt idx="3">
                  <c:v>4.5415168746466096E-2</c:v>
                </c:pt>
                <c:pt idx="4">
                  <c:v>0.25034783851438591</c:v>
                </c:pt>
                <c:pt idx="5">
                  <c:v>2.1234666418808876E-2</c:v>
                </c:pt>
                <c:pt idx="6">
                  <c:v>6.2789758366230464E-2</c:v>
                </c:pt>
                <c:pt idx="7">
                  <c:v>9.3349675993802436E-2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C023-4683-9ABD-E18B39C14C0B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16E9-4CEF-ABB5-0E9D69CF5995}"/>
              </c:ext>
            </c:extLst>
          </c:dPt>
          <c:dPt>
            <c:idx val="1"/>
            <c:bubble3D val="0"/>
            <c:spPr>
              <a:solidFill>
                <a:srgbClr val="00BFF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16E9-4CEF-ABB5-0E9D69CF5995}"/>
              </c:ext>
            </c:extLst>
          </c:dPt>
          <c:dPt>
            <c:idx val="2"/>
            <c:bubble3D val="0"/>
            <c:spPr>
              <a:solidFill>
                <a:srgbClr val="ED3C8D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16E9-4CEF-ABB5-0E9D69CF5995}"/>
              </c:ext>
            </c:extLst>
          </c:dPt>
          <c:dPt>
            <c:idx val="3"/>
            <c:bubble3D val="0"/>
            <c:spPr>
              <a:solidFill>
                <a:srgbClr val="4EBEA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16E9-4CEF-ABB5-0E9D69CF5995}"/>
              </c:ext>
            </c:extLst>
          </c:dPt>
          <c:dPt>
            <c:idx val="4"/>
            <c:bubble3D val="0"/>
            <c:spPr>
              <a:solidFill>
                <a:srgbClr val="FFE60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16E9-4CEF-ABB5-0E9D69CF5995}"/>
              </c:ext>
            </c:extLst>
          </c:dPt>
          <c:dPt>
            <c:idx val="5"/>
            <c:bubble3D val="0"/>
            <c:spPr>
              <a:solidFill>
                <a:srgbClr val="A343FF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16E9-4CEF-ABB5-0E9D69CF5995}"/>
              </c:ext>
            </c:extLst>
          </c:dPt>
          <c:dPt>
            <c:idx val="6"/>
            <c:bubble3D val="0"/>
            <c:spPr>
              <a:solidFill>
                <a:srgbClr val="FF6E3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16E9-4CEF-ABB5-0E9D69CF5995}"/>
              </c:ext>
            </c:extLst>
          </c:dPt>
          <c:dPt>
            <c:idx val="7"/>
            <c:bubble3D val="0"/>
            <c:spPr>
              <a:solidFill>
                <a:srgbClr val="55AD0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16E9-4CEF-ABB5-0E9D69CF5995}"/>
              </c:ext>
            </c:extLst>
          </c:dPt>
          <c:dLbls>
            <c:dLbl>
              <c:idx val="0"/>
              <c:layout>
                <c:manualLayout>
                  <c:x val="-0.11185718195115565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070363718488594"/>
                      <c:h val="0.2602008287226045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16E9-4CEF-ABB5-0E9D69CF5995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16E9-4CEF-ABB5-0E9D69CF5995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16E9-4CEF-ABB5-0E9D69CF5995}"/>
                </c:ext>
              </c:extLst>
            </c:dLbl>
            <c:dLbl>
              <c:idx val="3"/>
              <c:layout>
                <c:manualLayout>
                  <c:x val="-3.9578439830066391E-2"/>
                  <c:y val="-3.046749370318460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6E9-4CEF-ABB5-0E9D69CF5995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rgbClr val="1B146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9-16E9-4CEF-ABB5-0E9D69CF5995}"/>
                </c:ext>
              </c:extLst>
            </c:dLbl>
            <c:dLbl>
              <c:idx val="5"/>
              <c:layout>
                <c:manualLayout>
                  <c:x val="1.241577962818873E-3"/>
                  <c:y val="2.180488952894615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rgbClr val="1B146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6E9-4CEF-ABB5-0E9D69CF5995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D-16E9-4CEF-ABB5-0E9D69CF5995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F-16E9-4CEF-ABB5-0E9D69CF59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spc="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Sheet1!$A$2:$A$9</c:f>
              <c:strCache>
                <c:ptCount val="8"/>
                <c:pt idx="0">
                  <c:v>Morning</c:v>
                </c:pt>
                <c:pt idx="1">
                  <c:v>Daytime</c:v>
                </c:pt>
                <c:pt idx="2">
                  <c:v>Early Fringe</c:v>
                </c:pt>
                <c:pt idx="3">
                  <c:v>Prime Access</c:v>
                </c:pt>
                <c:pt idx="4">
                  <c:v>Primetime</c:v>
                </c:pt>
                <c:pt idx="5">
                  <c:v>Late News</c:v>
                </c:pt>
                <c:pt idx="6">
                  <c:v>Late Fringe</c:v>
                </c:pt>
                <c:pt idx="7">
                  <c:v>Overnight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5.6583745046927293E-2</c:v>
                </c:pt>
                <c:pt idx="1">
                  <c:v>0.26926575085835958</c:v>
                </c:pt>
                <c:pt idx="2">
                  <c:v>0.1246590554147278</c:v>
                </c:pt>
                <c:pt idx="3">
                  <c:v>4.6806690715252834E-2</c:v>
                </c:pt>
                <c:pt idx="4">
                  <c:v>0.27163666177376433</c:v>
                </c:pt>
                <c:pt idx="5">
                  <c:v>2.8091312378919684E-2</c:v>
                </c:pt>
                <c:pt idx="6">
                  <c:v>7.8435281471914142E-2</c:v>
                </c:pt>
                <c:pt idx="7">
                  <c:v>0.12452150234013439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16E9-4CEF-ABB5-0E9D69CF5995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B928-494E-81C7-336E7ECD0949}"/>
              </c:ext>
            </c:extLst>
          </c:dPt>
          <c:dPt>
            <c:idx val="1"/>
            <c:bubble3D val="0"/>
            <c:spPr>
              <a:solidFill>
                <a:srgbClr val="00BFF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B928-494E-81C7-336E7ECD0949}"/>
              </c:ext>
            </c:extLst>
          </c:dPt>
          <c:dPt>
            <c:idx val="2"/>
            <c:bubble3D val="0"/>
            <c:spPr>
              <a:solidFill>
                <a:srgbClr val="ED3C8D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B928-494E-81C7-336E7ECD0949}"/>
              </c:ext>
            </c:extLst>
          </c:dPt>
          <c:dPt>
            <c:idx val="3"/>
            <c:bubble3D val="0"/>
            <c:spPr>
              <a:solidFill>
                <a:srgbClr val="4EBEA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B928-494E-81C7-336E7ECD0949}"/>
              </c:ext>
            </c:extLst>
          </c:dPt>
          <c:dPt>
            <c:idx val="4"/>
            <c:bubble3D val="0"/>
            <c:spPr>
              <a:solidFill>
                <a:srgbClr val="FFE60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B928-494E-81C7-336E7ECD0949}"/>
              </c:ext>
            </c:extLst>
          </c:dPt>
          <c:dPt>
            <c:idx val="5"/>
            <c:bubble3D val="0"/>
            <c:spPr>
              <a:solidFill>
                <a:srgbClr val="A343FF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B928-494E-81C7-336E7ECD0949}"/>
              </c:ext>
            </c:extLst>
          </c:dPt>
          <c:dPt>
            <c:idx val="6"/>
            <c:bubble3D val="0"/>
            <c:spPr>
              <a:solidFill>
                <a:srgbClr val="FF6E3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B928-494E-81C7-336E7ECD0949}"/>
              </c:ext>
            </c:extLst>
          </c:dPt>
          <c:dPt>
            <c:idx val="7"/>
            <c:bubble3D val="0"/>
            <c:spPr>
              <a:solidFill>
                <a:srgbClr val="55AD0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B928-494E-81C7-336E7ECD0949}"/>
              </c:ext>
            </c:extLst>
          </c:dPt>
          <c:dLbls>
            <c:dLbl>
              <c:idx val="0"/>
              <c:layout>
                <c:manualLayout>
                  <c:x val="-9.6283808985427446E-2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070363718488594"/>
                      <c:h val="0.2602008287226045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B928-494E-81C7-336E7ECD0949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B928-494E-81C7-336E7ECD0949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B928-494E-81C7-336E7ECD0949}"/>
                </c:ext>
              </c:extLst>
            </c:dLbl>
            <c:dLbl>
              <c:idx val="3"/>
              <c:layout>
                <c:manualLayout>
                  <c:x val="-6.450074157459063E-4"/>
                  <c:y val="-5.788823803605085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928-494E-81C7-336E7ECD0949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rgbClr val="1B146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9-B928-494E-81C7-336E7ECD0949}"/>
                </c:ext>
              </c:extLst>
            </c:dLbl>
            <c:dLbl>
              <c:idx val="5"/>
              <c:layout>
                <c:manualLayout>
                  <c:x val="1.241577962818873E-3"/>
                  <c:y val="2.180488952894615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rgbClr val="1B146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928-494E-81C7-336E7ECD0949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D-B928-494E-81C7-336E7ECD0949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F-B928-494E-81C7-336E7ECD094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spc="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Sheet1!$A$2:$A$9</c:f>
              <c:strCache>
                <c:ptCount val="8"/>
                <c:pt idx="0">
                  <c:v>Morning</c:v>
                </c:pt>
                <c:pt idx="1">
                  <c:v>Daytime</c:v>
                </c:pt>
                <c:pt idx="2">
                  <c:v>Early Fringe</c:v>
                </c:pt>
                <c:pt idx="3">
                  <c:v>Prime Access</c:v>
                </c:pt>
                <c:pt idx="4">
                  <c:v>Primetime</c:v>
                </c:pt>
                <c:pt idx="5">
                  <c:v>Late News</c:v>
                </c:pt>
                <c:pt idx="6">
                  <c:v>Late Fringe</c:v>
                </c:pt>
                <c:pt idx="7">
                  <c:v>Overnight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5.2690954810548488E-2</c:v>
                </c:pt>
                <c:pt idx="1">
                  <c:v>0.28029467964353322</c:v>
                </c:pt>
                <c:pt idx="2">
                  <c:v>0.14205657318601461</c:v>
                </c:pt>
                <c:pt idx="3">
                  <c:v>4.9419501715518441E-2</c:v>
                </c:pt>
                <c:pt idx="4">
                  <c:v>0.28051617521866884</c:v>
                </c:pt>
                <c:pt idx="5">
                  <c:v>2.6425822219958251E-2</c:v>
                </c:pt>
                <c:pt idx="6">
                  <c:v>6.6693685097131375E-2</c:v>
                </c:pt>
                <c:pt idx="7">
                  <c:v>0.10190260810862674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B928-494E-81C7-336E7ECD0949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4238-46CF-8C1C-2801BB938280}"/>
              </c:ext>
            </c:extLst>
          </c:dPt>
          <c:dPt>
            <c:idx val="1"/>
            <c:bubble3D val="0"/>
            <c:spPr>
              <a:solidFill>
                <a:srgbClr val="00BFF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4238-46CF-8C1C-2801BB938280}"/>
              </c:ext>
            </c:extLst>
          </c:dPt>
          <c:dPt>
            <c:idx val="2"/>
            <c:bubble3D val="0"/>
            <c:spPr>
              <a:solidFill>
                <a:srgbClr val="ED3C8D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4238-46CF-8C1C-2801BB938280}"/>
              </c:ext>
            </c:extLst>
          </c:dPt>
          <c:dPt>
            <c:idx val="3"/>
            <c:bubble3D val="0"/>
            <c:spPr>
              <a:solidFill>
                <a:srgbClr val="4EBEA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4238-46CF-8C1C-2801BB938280}"/>
              </c:ext>
            </c:extLst>
          </c:dPt>
          <c:dPt>
            <c:idx val="4"/>
            <c:bubble3D val="0"/>
            <c:spPr>
              <a:solidFill>
                <a:srgbClr val="FFE60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4238-46CF-8C1C-2801BB938280}"/>
              </c:ext>
            </c:extLst>
          </c:dPt>
          <c:dPt>
            <c:idx val="5"/>
            <c:bubble3D val="0"/>
            <c:spPr>
              <a:solidFill>
                <a:srgbClr val="A343FF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4238-46CF-8C1C-2801BB938280}"/>
              </c:ext>
            </c:extLst>
          </c:dPt>
          <c:dPt>
            <c:idx val="6"/>
            <c:bubble3D val="0"/>
            <c:spPr>
              <a:solidFill>
                <a:srgbClr val="FF6E3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4238-46CF-8C1C-2801BB938280}"/>
              </c:ext>
            </c:extLst>
          </c:dPt>
          <c:dPt>
            <c:idx val="7"/>
            <c:bubble3D val="0"/>
            <c:spPr>
              <a:solidFill>
                <a:srgbClr val="55AD0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4238-46CF-8C1C-2801BB938280}"/>
              </c:ext>
            </c:extLst>
          </c:dPt>
          <c:dLbls>
            <c:dLbl>
              <c:idx val="0"/>
              <c:layout>
                <c:manualLayout>
                  <c:x val="-0.11704830627306499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070363718488594"/>
                      <c:h val="0.2602008287226045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238-46CF-8C1C-2801BB938280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4238-46CF-8C1C-2801BB938280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4238-46CF-8C1C-2801BB938280}"/>
                </c:ext>
              </c:extLst>
            </c:dLbl>
            <c:dLbl>
              <c:idx val="3"/>
              <c:layout>
                <c:manualLayout>
                  <c:x val="-3.4387315508156914E-2"/>
                  <c:y val="-5.179473929541401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238-46CF-8C1C-2801BB938280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rgbClr val="1B146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9-4238-46CF-8C1C-2801BB938280}"/>
                </c:ext>
              </c:extLst>
            </c:dLbl>
            <c:dLbl>
              <c:idx val="5"/>
              <c:layout>
                <c:manualLayout>
                  <c:x val="1.241577962818873E-3"/>
                  <c:y val="2.180488952894615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rgbClr val="1B146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238-46CF-8C1C-2801BB938280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D-4238-46CF-8C1C-2801BB938280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F-4238-46CF-8C1C-2801BB9382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spc="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Sheet1!$A$2:$A$9</c:f>
              <c:strCache>
                <c:ptCount val="8"/>
                <c:pt idx="0">
                  <c:v>Morning</c:v>
                </c:pt>
                <c:pt idx="1">
                  <c:v>Daytime</c:v>
                </c:pt>
                <c:pt idx="2">
                  <c:v>Early Fringe</c:v>
                </c:pt>
                <c:pt idx="3">
                  <c:v>Prime Access</c:v>
                </c:pt>
                <c:pt idx="4">
                  <c:v>Primetime</c:v>
                </c:pt>
                <c:pt idx="5">
                  <c:v>Late News</c:v>
                </c:pt>
                <c:pt idx="6">
                  <c:v>Late Fringe</c:v>
                </c:pt>
                <c:pt idx="7">
                  <c:v>Overnight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6.3127743824809415E-2</c:v>
                </c:pt>
                <c:pt idx="1">
                  <c:v>0.26724342714121918</c:v>
                </c:pt>
                <c:pt idx="2">
                  <c:v>0.12218069280351215</c:v>
                </c:pt>
                <c:pt idx="3">
                  <c:v>4.4866168083251994E-2</c:v>
                </c:pt>
                <c:pt idx="4">
                  <c:v>0.27388014534932237</c:v>
                </c:pt>
                <c:pt idx="5">
                  <c:v>2.7328412758370745E-2</c:v>
                </c:pt>
                <c:pt idx="6">
                  <c:v>7.920040614736891E-2</c:v>
                </c:pt>
                <c:pt idx="7">
                  <c:v>0.12217300389214523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4238-46CF-8C1C-2801BB938280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A5F0-4178-A954-A20FB665F9F2}"/>
              </c:ext>
            </c:extLst>
          </c:dPt>
          <c:dPt>
            <c:idx val="1"/>
            <c:bubble3D val="0"/>
            <c:spPr>
              <a:solidFill>
                <a:srgbClr val="00BFF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A5F0-4178-A954-A20FB665F9F2}"/>
              </c:ext>
            </c:extLst>
          </c:dPt>
          <c:dPt>
            <c:idx val="2"/>
            <c:bubble3D val="0"/>
            <c:spPr>
              <a:solidFill>
                <a:srgbClr val="ED3C8D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A5F0-4178-A954-A20FB665F9F2}"/>
              </c:ext>
            </c:extLst>
          </c:dPt>
          <c:dPt>
            <c:idx val="3"/>
            <c:bubble3D val="0"/>
            <c:spPr>
              <a:solidFill>
                <a:srgbClr val="4EBEA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A5F0-4178-A954-A20FB665F9F2}"/>
              </c:ext>
            </c:extLst>
          </c:dPt>
          <c:dPt>
            <c:idx val="4"/>
            <c:bubble3D val="0"/>
            <c:spPr>
              <a:solidFill>
                <a:srgbClr val="FFE60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A5F0-4178-A954-A20FB665F9F2}"/>
              </c:ext>
            </c:extLst>
          </c:dPt>
          <c:dPt>
            <c:idx val="5"/>
            <c:bubble3D val="0"/>
            <c:spPr>
              <a:solidFill>
                <a:srgbClr val="A343FF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A5F0-4178-A954-A20FB665F9F2}"/>
              </c:ext>
            </c:extLst>
          </c:dPt>
          <c:dPt>
            <c:idx val="6"/>
            <c:bubble3D val="0"/>
            <c:spPr>
              <a:solidFill>
                <a:srgbClr val="FF6E3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A5F0-4178-A954-A20FB665F9F2}"/>
              </c:ext>
            </c:extLst>
          </c:dPt>
          <c:dPt>
            <c:idx val="7"/>
            <c:bubble3D val="0"/>
            <c:spPr>
              <a:solidFill>
                <a:srgbClr val="55AD0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A5F0-4178-A954-A20FB665F9F2}"/>
              </c:ext>
            </c:extLst>
          </c:dPt>
          <c:dLbls>
            <c:dLbl>
              <c:idx val="0"/>
              <c:layout>
                <c:manualLayout>
                  <c:x val="-0.11704830627306505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070363718488594"/>
                      <c:h val="0.2602008287226045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A5F0-4178-A954-A20FB665F9F2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A5F0-4178-A954-A20FB665F9F2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A5F0-4178-A954-A20FB665F9F2}"/>
                </c:ext>
              </c:extLst>
            </c:dLbl>
            <c:dLbl>
              <c:idx val="3"/>
              <c:layout>
                <c:manualLayout>
                  <c:x val="9.7372412280728651E-3"/>
                  <c:y val="-5.48414886657323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5F0-4178-A954-A20FB665F9F2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rgbClr val="1B146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9-A5F0-4178-A954-A20FB665F9F2}"/>
                </c:ext>
              </c:extLst>
            </c:dLbl>
            <c:dLbl>
              <c:idx val="5"/>
              <c:layout>
                <c:manualLayout>
                  <c:x val="1.241577962818873E-3"/>
                  <c:y val="2.180488952894615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rgbClr val="1B146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5F0-4178-A954-A20FB665F9F2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D-A5F0-4178-A954-A20FB665F9F2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F-A5F0-4178-A954-A20FB665F9F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spc="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Sheet1!$A$2:$A$9</c:f>
              <c:strCache>
                <c:ptCount val="8"/>
                <c:pt idx="0">
                  <c:v>Morning</c:v>
                </c:pt>
                <c:pt idx="1">
                  <c:v>Daytime</c:v>
                </c:pt>
                <c:pt idx="2">
                  <c:v>Early Fringe</c:v>
                </c:pt>
                <c:pt idx="3">
                  <c:v>Prime Access</c:v>
                </c:pt>
                <c:pt idx="4">
                  <c:v>Primetime</c:v>
                </c:pt>
                <c:pt idx="5">
                  <c:v>Late News</c:v>
                </c:pt>
                <c:pt idx="6">
                  <c:v>Late Fringe</c:v>
                </c:pt>
                <c:pt idx="7">
                  <c:v>Overnight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6.0369487482503016E-2</c:v>
                </c:pt>
                <c:pt idx="1">
                  <c:v>0.2815934532645738</c:v>
                </c:pt>
                <c:pt idx="2">
                  <c:v>0.13660044508770242</c:v>
                </c:pt>
                <c:pt idx="3">
                  <c:v>4.7730654184808922E-2</c:v>
                </c:pt>
                <c:pt idx="4">
                  <c:v>0.27276020374976151</c:v>
                </c:pt>
                <c:pt idx="5">
                  <c:v>2.5985633652029525E-2</c:v>
                </c:pt>
                <c:pt idx="6">
                  <c:v>6.9748454930596046E-2</c:v>
                </c:pt>
                <c:pt idx="7">
                  <c:v>0.10521166764802474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A5F0-4178-A954-A20FB665F9F2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4778-4983-A29A-D4894A05844D}"/>
              </c:ext>
            </c:extLst>
          </c:dPt>
          <c:dPt>
            <c:idx val="1"/>
            <c:bubble3D val="0"/>
            <c:spPr>
              <a:solidFill>
                <a:srgbClr val="00BFF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4778-4983-A29A-D4894A05844D}"/>
              </c:ext>
            </c:extLst>
          </c:dPt>
          <c:dPt>
            <c:idx val="2"/>
            <c:bubble3D val="0"/>
            <c:spPr>
              <a:solidFill>
                <a:srgbClr val="ED3C8D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4778-4983-A29A-D4894A05844D}"/>
              </c:ext>
            </c:extLst>
          </c:dPt>
          <c:dPt>
            <c:idx val="3"/>
            <c:bubble3D val="0"/>
            <c:spPr>
              <a:solidFill>
                <a:srgbClr val="4EBEA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4778-4983-A29A-D4894A05844D}"/>
              </c:ext>
            </c:extLst>
          </c:dPt>
          <c:dPt>
            <c:idx val="4"/>
            <c:bubble3D val="0"/>
            <c:spPr>
              <a:solidFill>
                <a:srgbClr val="FFE60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4778-4983-A29A-D4894A05844D}"/>
              </c:ext>
            </c:extLst>
          </c:dPt>
          <c:dPt>
            <c:idx val="5"/>
            <c:bubble3D val="0"/>
            <c:spPr>
              <a:solidFill>
                <a:srgbClr val="A343FF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4778-4983-A29A-D4894A05844D}"/>
              </c:ext>
            </c:extLst>
          </c:dPt>
          <c:dPt>
            <c:idx val="6"/>
            <c:bubble3D val="0"/>
            <c:spPr>
              <a:solidFill>
                <a:srgbClr val="FF6E3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4778-4983-A29A-D4894A05844D}"/>
              </c:ext>
            </c:extLst>
          </c:dPt>
          <c:dPt>
            <c:idx val="7"/>
            <c:bubble3D val="0"/>
            <c:spPr>
              <a:solidFill>
                <a:srgbClr val="55AD0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4778-4983-A29A-D4894A05844D}"/>
              </c:ext>
            </c:extLst>
          </c:dPt>
          <c:dLbls>
            <c:dLbl>
              <c:idx val="0"/>
              <c:layout>
                <c:manualLayout>
                  <c:x val="-0.12743055491688382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070363718488594"/>
                      <c:h val="0.2602008287226045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778-4983-A29A-D4894A05844D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4778-4983-A29A-D4894A05844D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4778-4983-A29A-D4894A05844D}"/>
                </c:ext>
              </c:extLst>
            </c:dLbl>
            <c:dLbl>
              <c:idx val="3"/>
              <c:layout>
                <c:manualLayout>
                  <c:x val="-3.4387315508156914E-2"/>
                  <c:y val="-5.179473929541401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778-4983-A29A-D4894A05844D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rgbClr val="1B146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9-4778-4983-A29A-D4894A05844D}"/>
                </c:ext>
              </c:extLst>
            </c:dLbl>
            <c:dLbl>
              <c:idx val="5"/>
              <c:layout>
                <c:manualLayout>
                  <c:x val="1.241577962818873E-3"/>
                  <c:y val="2.180488952894615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rgbClr val="1B146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778-4983-A29A-D4894A05844D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D-4778-4983-A29A-D4894A05844D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F-4778-4983-A29A-D4894A0584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spc="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Sheet1!$A$2:$A$9</c:f>
              <c:strCache>
                <c:ptCount val="8"/>
                <c:pt idx="0">
                  <c:v>Morning</c:v>
                </c:pt>
                <c:pt idx="1">
                  <c:v>Daytime</c:v>
                </c:pt>
                <c:pt idx="2">
                  <c:v>Early Fringe</c:v>
                </c:pt>
                <c:pt idx="3">
                  <c:v>Prime Access</c:v>
                </c:pt>
                <c:pt idx="4">
                  <c:v>Primetime</c:v>
                </c:pt>
                <c:pt idx="5">
                  <c:v>Late News</c:v>
                </c:pt>
                <c:pt idx="6">
                  <c:v>Late Fringe</c:v>
                </c:pt>
                <c:pt idx="7">
                  <c:v>Overnight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6.654736496066542E-2</c:v>
                </c:pt>
                <c:pt idx="1">
                  <c:v>0.26823537434176664</c:v>
                </c:pt>
                <c:pt idx="2">
                  <c:v>0.12181039097927365</c:v>
                </c:pt>
                <c:pt idx="3">
                  <c:v>4.4141344873233346E-2</c:v>
                </c:pt>
                <c:pt idx="4">
                  <c:v>0.27400105842765066</c:v>
                </c:pt>
                <c:pt idx="5">
                  <c:v>2.6572062347805531E-2</c:v>
                </c:pt>
                <c:pt idx="6">
                  <c:v>7.837017871004065E-2</c:v>
                </c:pt>
                <c:pt idx="7">
                  <c:v>0.12032222535956404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4778-4983-A29A-D4894A05844D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CF59F6-A21A-43B3-9865-1F931FA8ED89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E2921A-6E17-424B-BAAE-A14B82364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876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3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4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6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7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8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0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4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5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6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7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8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9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0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4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5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6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7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8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9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30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D2DF8-4375-AE3C-09BC-BA673E7EDC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75D2E4-C873-6933-C492-A1D8BCB527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0C0C66-58AC-2B6A-90A9-EA7B42F26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3666-0636-40F4-AFE3-E609A1F30B1E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E87334-174E-39C7-70F0-346F9CFB1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4995D5-BDAB-A612-4631-4C49837AD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2DA-4668-486E-B219-69558A1F5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102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4A0C3-75F1-8E9F-D013-9C8574CB7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6F0C26-65C8-59F0-301A-1693C7144E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F7CA39-D4FF-BB29-57C3-F93CDD567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3666-0636-40F4-AFE3-E609A1F30B1E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3C0C88-4712-CB09-6837-AF64ABB69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E5B1CA-F44F-BA94-AC99-2E7EC9A85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2DA-4668-486E-B219-69558A1F5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055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02711C-3CA0-F04E-4186-3E826FBC2D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B66D5C-7413-AF5A-FC55-197E85BFA4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B9FCA2-E624-8201-E364-EFAC1B2EF1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3666-0636-40F4-AFE3-E609A1F30B1E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5FA6C6-7046-EFB6-D1CA-7B763FADF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5A00D8-8D5B-D5E2-9EF9-40987D3B5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2DA-4668-486E-B219-69558A1F5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9605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8588" y="1292694"/>
            <a:ext cx="5298141" cy="2411176"/>
          </a:xfrm>
        </p:spPr>
        <p:txBody>
          <a:bodyPr anchor="t">
            <a:normAutofit/>
          </a:bodyPr>
          <a:lstStyle>
            <a:lvl1pPr algn="l"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 Placeholder 14"/>
          <p:cNvSpPr>
            <a:spLocks noGrp="1"/>
          </p:cNvSpPr>
          <p:nvPr>
            <p:ph type="body" sz="quarter" idx="15" hasCustomPrompt="1"/>
          </p:nvPr>
        </p:nvSpPr>
        <p:spPr>
          <a:xfrm>
            <a:off x="565622" y="571616"/>
            <a:ext cx="5530378" cy="352613"/>
          </a:xfrm>
        </p:spPr>
        <p:txBody>
          <a:bodyPr>
            <a:normAutofit/>
          </a:bodyPr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1700" b="1" kern="1200" cap="none" spc="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7FD7B46-C0E5-4A41-9337-30B99A971FC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58588" y="3806104"/>
            <a:ext cx="5299200" cy="596244"/>
          </a:xfrm>
        </p:spPr>
        <p:txBody>
          <a:bodyPr lIns="108000" anchor="b" anchorCtr="0"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Speaker name</a:t>
            </a:r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226716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30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1288" y="1140293"/>
            <a:ext cx="5298141" cy="2412000"/>
          </a:xfrm>
        </p:spPr>
        <p:txBody>
          <a:bodyPr anchor="t">
            <a:noAutofit/>
          </a:bodyPr>
          <a:lstStyle>
            <a:lvl1pPr algn="l">
              <a:defRPr sz="4000" b="1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Text Placehold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371288" y="651155"/>
            <a:ext cx="6450012" cy="352613"/>
          </a:xfrm>
        </p:spPr>
        <p:txBody>
          <a:bodyPr>
            <a:normAutofit/>
          </a:bodyPr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1800" b="1" kern="1200" spc="3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519500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302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06/09/2024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7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660979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71475" y="359944"/>
            <a:ext cx="11341099" cy="102118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06/09/2024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7"/>
          <p:cNvSpPr>
            <a:spLocks noGrp="1"/>
          </p:cNvSpPr>
          <p:nvPr>
            <p:ph sz="quarter" idx="14"/>
          </p:nvPr>
        </p:nvSpPr>
        <p:spPr>
          <a:xfrm>
            <a:off x="379142" y="1614207"/>
            <a:ext cx="11296030" cy="365153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5718242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79425" y="1428750"/>
            <a:ext cx="1123315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4023436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06/09/2024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7"/>
          <p:cNvSpPr>
            <a:spLocks noGrp="1"/>
          </p:cNvSpPr>
          <p:nvPr>
            <p:ph sz="quarter" idx="14"/>
          </p:nvPr>
        </p:nvSpPr>
        <p:spPr>
          <a:xfrm>
            <a:off x="379142" y="1614207"/>
            <a:ext cx="5562600" cy="365153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5718242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79425" y="1428750"/>
            <a:ext cx="5531635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7"/>
          <p:cNvSpPr>
            <a:spLocks noGrp="1"/>
          </p:cNvSpPr>
          <p:nvPr>
            <p:ph sz="quarter" idx="16"/>
          </p:nvPr>
        </p:nvSpPr>
        <p:spPr>
          <a:xfrm>
            <a:off x="6096000" y="1614207"/>
            <a:ext cx="5562600" cy="365153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6196283" y="1428750"/>
            <a:ext cx="5531635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2851622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5"/>
          </p:nvPr>
        </p:nvSpPr>
        <p:spPr>
          <a:xfrm>
            <a:off x="6272054" y="359945"/>
            <a:ext cx="5594826" cy="51975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614207"/>
            <a:ext cx="4368867" cy="365153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79425" y="1428750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57366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278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half pa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614207"/>
            <a:ext cx="4368867" cy="3651531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007894" y="-9729"/>
            <a:ext cx="6184106" cy="59483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79425" y="1428750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066380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 &amp; text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9" y="3831702"/>
            <a:ext cx="3713546" cy="14430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87996" y="3685540"/>
            <a:ext cx="36468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4184266" y="3822699"/>
            <a:ext cx="3713546" cy="14430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4273355" y="3685540"/>
            <a:ext cx="36468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7990774" y="3822699"/>
            <a:ext cx="3713546" cy="14430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22" name="Straight Connector 21"/>
          <p:cNvCxnSpPr/>
          <p:nvPr userDrawn="1"/>
        </p:nvCxnSpPr>
        <p:spPr>
          <a:xfrm>
            <a:off x="8067285" y="3685540"/>
            <a:ext cx="36468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Picture Placeholder 8">
            <a:extLst>
              <a:ext uri="{FF2B5EF4-FFF2-40B4-BE49-F238E27FC236}">
                <a16:creationId xmlns:a16="http://schemas.microsoft.com/office/drawing/2014/main" id="{8DFCE19A-1050-41D6-952B-88D1EA6241C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273355" y="1428749"/>
            <a:ext cx="3645289" cy="2106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8" name="Picture Placeholder 8">
            <a:extLst>
              <a:ext uri="{FF2B5EF4-FFF2-40B4-BE49-F238E27FC236}">
                <a16:creationId xmlns:a16="http://schemas.microsoft.com/office/drawing/2014/main" id="{474332AB-8E82-4D2C-A077-AD78447B3B6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067285" y="1428749"/>
            <a:ext cx="3645289" cy="2106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9" name="Picture Placeholder 8">
            <a:extLst>
              <a:ext uri="{FF2B5EF4-FFF2-40B4-BE49-F238E27FC236}">
                <a16:creationId xmlns:a16="http://schemas.microsoft.com/office/drawing/2014/main" id="{44395837-4037-4FBC-A80F-2DFA7942FF5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79425" y="1428749"/>
            <a:ext cx="3645289" cy="2106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839263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278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7CBDC-BA89-E0E0-7797-7606A7665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631AC5-581C-AF64-BFE0-71CFFBCFC0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B2D173-0011-8ADA-0C70-ADDFA53B9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3666-0636-40F4-AFE3-E609A1F30B1E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17FDD6-343C-5EB8-65EA-53F65D0D9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E3E754-1EEA-27A4-DB78-964ACD9E9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2DA-4668-486E-B219-69558A1F5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1813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 &amp; text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9" y="3831702"/>
            <a:ext cx="2792238" cy="14430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87997" y="3685540"/>
            <a:ext cx="26820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3337118" y="3822699"/>
            <a:ext cx="2680405" cy="14430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3330340" y="3685540"/>
            <a:ext cx="26820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6184644" y="3822699"/>
            <a:ext cx="2680405" cy="14430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22" name="Straight Connector 21"/>
          <p:cNvCxnSpPr/>
          <p:nvPr userDrawn="1"/>
        </p:nvCxnSpPr>
        <p:spPr>
          <a:xfrm>
            <a:off x="6181255" y="3685540"/>
            <a:ext cx="26820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Picture Placeholder 16">
            <a:extLst>
              <a:ext uri="{FF2B5EF4-FFF2-40B4-BE49-F238E27FC236}">
                <a16:creationId xmlns:a16="http://schemas.microsoft.com/office/drawing/2014/main" id="{CCB00622-CF55-4D6B-A1E3-FEDA9C507933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479425" y="1428750"/>
            <a:ext cx="2680405" cy="2106774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8" name="Picture Placeholder 16">
            <a:extLst>
              <a:ext uri="{FF2B5EF4-FFF2-40B4-BE49-F238E27FC236}">
                <a16:creationId xmlns:a16="http://schemas.microsoft.com/office/drawing/2014/main" id="{2B88D738-52E2-4893-86C8-E779DC5CA1A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3330340" y="1428750"/>
            <a:ext cx="2680405" cy="2106774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9" name="Picture Placeholder 16">
            <a:extLst>
              <a:ext uri="{FF2B5EF4-FFF2-40B4-BE49-F238E27FC236}">
                <a16:creationId xmlns:a16="http://schemas.microsoft.com/office/drawing/2014/main" id="{796217F8-03C9-4D68-93B3-20FA2E83EE1B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181255" y="1428750"/>
            <a:ext cx="2680405" cy="2106774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30" name="Picture Placeholder 16">
            <a:extLst>
              <a:ext uri="{FF2B5EF4-FFF2-40B4-BE49-F238E27FC236}">
                <a16:creationId xmlns:a16="http://schemas.microsoft.com/office/drawing/2014/main" id="{2723B1CA-8DFB-497B-9F08-8CA0C90D7E3E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9032169" y="1428750"/>
            <a:ext cx="2680405" cy="2106774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54C563D-6383-41D0-9D47-C959095D88EA}"/>
              </a:ext>
            </a:extLst>
          </p:cNvPr>
          <p:cNvCxnSpPr/>
          <p:nvPr userDrawn="1"/>
        </p:nvCxnSpPr>
        <p:spPr>
          <a:xfrm>
            <a:off x="9030574" y="3685540"/>
            <a:ext cx="26820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 Placeholder 6">
            <a:extLst>
              <a:ext uri="{FF2B5EF4-FFF2-40B4-BE49-F238E27FC236}">
                <a16:creationId xmlns:a16="http://schemas.microsoft.com/office/drawing/2014/main" id="{334F0F9F-7167-4551-BFAC-B216392DF765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9032170" y="3822699"/>
            <a:ext cx="2680405" cy="14430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272697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27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Portrai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9"/>
          </p:nvPr>
        </p:nvSpPr>
        <p:spPr>
          <a:xfrm>
            <a:off x="479425" y="1428750"/>
            <a:ext cx="2680405" cy="383698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0" name="Picture Placeholder 16"/>
          <p:cNvSpPr>
            <a:spLocks noGrp="1"/>
          </p:cNvSpPr>
          <p:nvPr>
            <p:ph type="pic" sz="quarter" idx="20"/>
          </p:nvPr>
        </p:nvSpPr>
        <p:spPr>
          <a:xfrm>
            <a:off x="3330340" y="1428750"/>
            <a:ext cx="2680405" cy="383698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1" name="Picture Placeholder 16"/>
          <p:cNvSpPr>
            <a:spLocks noGrp="1"/>
          </p:cNvSpPr>
          <p:nvPr>
            <p:ph type="pic" sz="quarter" idx="21"/>
          </p:nvPr>
        </p:nvSpPr>
        <p:spPr>
          <a:xfrm>
            <a:off x="6181255" y="1428750"/>
            <a:ext cx="2680405" cy="383698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18" name="Picture Placeholder 16"/>
          <p:cNvSpPr>
            <a:spLocks noGrp="1"/>
          </p:cNvSpPr>
          <p:nvPr>
            <p:ph type="pic" sz="quarter" idx="22"/>
          </p:nvPr>
        </p:nvSpPr>
        <p:spPr>
          <a:xfrm>
            <a:off x="9032169" y="1428750"/>
            <a:ext cx="2680405" cy="383698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489238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27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on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614207"/>
            <a:ext cx="4368867" cy="371174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5369668" y="1428750"/>
            <a:ext cx="6342907" cy="38369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79425" y="1428750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518973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614207"/>
            <a:ext cx="5442018" cy="371174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7373566" y="447473"/>
            <a:ext cx="4339009" cy="232237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79425" y="1428750"/>
            <a:ext cx="5340351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7373566" y="2943366"/>
            <a:ext cx="4339009" cy="232237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8848635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four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614207"/>
            <a:ext cx="4368867" cy="371174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79425" y="1428750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  <p:sp>
        <p:nvSpPr>
          <p:cNvPr id="18" name="Picture Placeholder 8">
            <a:extLst>
              <a:ext uri="{FF2B5EF4-FFF2-40B4-BE49-F238E27FC236}">
                <a16:creationId xmlns:a16="http://schemas.microsoft.com/office/drawing/2014/main" id="{C83E0A7E-A4E1-41C3-86F6-B6D82D55655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930580" y="1428750"/>
            <a:ext cx="331806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19" name="Picture Placeholder 8">
            <a:extLst>
              <a:ext uri="{FF2B5EF4-FFF2-40B4-BE49-F238E27FC236}">
                <a16:creationId xmlns:a16="http://schemas.microsoft.com/office/drawing/2014/main" id="{2E7303BD-8C87-4547-94CC-49DD3934C1D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394505" y="1428750"/>
            <a:ext cx="331806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0" name="Picture Placeholder 8">
            <a:extLst>
              <a:ext uri="{FF2B5EF4-FFF2-40B4-BE49-F238E27FC236}">
                <a16:creationId xmlns:a16="http://schemas.microsoft.com/office/drawing/2014/main" id="{3F505454-5599-4E41-93B7-601ECB12081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394505" y="3411769"/>
            <a:ext cx="331806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1" name="Picture Placeholder 8">
            <a:extLst>
              <a:ext uri="{FF2B5EF4-FFF2-40B4-BE49-F238E27FC236}">
                <a16:creationId xmlns:a16="http://schemas.microsoft.com/office/drawing/2014/main" id="{3189B23B-90CA-44D3-94DB-D124B4FC4F6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930580" y="3411769"/>
            <a:ext cx="331806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0703977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273355" y="1428750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12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8067285" y="1428750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17" name="Picture Placeholder 8"/>
          <p:cNvSpPr>
            <a:spLocks noGrp="1"/>
          </p:cNvSpPr>
          <p:nvPr>
            <p:ph type="pic" sz="quarter" idx="19"/>
          </p:nvPr>
        </p:nvSpPr>
        <p:spPr>
          <a:xfrm>
            <a:off x="479425" y="1428750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8067285" y="3411769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14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4273355" y="3411769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  <p:sp>
        <p:nvSpPr>
          <p:cNvPr id="18" name="Picture Placeholder 8"/>
          <p:cNvSpPr>
            <a:spLocks noGrp="1"/>
          </p:cNvSpPr>
          <p:nvPr>
            <p:ph type="pic" sz="quarter" idx="20"/>
          </p:nvPr>
        </p:nvSpPr>
        <p:spPr>
          <a:xfrm>
            <a:off x="479425" y="3411769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2264420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&amp; full scree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5448300" cy="102118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476" y="1614207"/>
            <a:ext cx="5181600" cy="4119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774768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ng title text &amp; full scree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5448300" cy="146822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476" y="1930399"/>
            <a:ext cx="5181600" cy="4119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231538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in bubble &amp; full scree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221" y="651774"/>
            <a:ext cx="3714140" cy="102118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1221" y="1614207"/>
            <a:ext cx="3714140" cy="405147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58977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statist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7"/>
          </p:nvPr>
        </p:nvSpPr>
        <p:spPr>
          <a:xfrm>
            <a:off x="377758" y="2033529"/>
            <a:ext cx="4368867" cy="30591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71476" y="182083"/>
            <a:ext cx="4459604" cy="1745777"/>
          </a:xfrm>
        </p:spPr>
        <p:txBody>
          <a:bodyPr bIns="0">
            <a:noAutofit/>
          </a:bodyPr>
          <a:lstStyle>
            <a:lvl1pPr>
              <a:defRPr sz="12600" kern="5000" spc="-700" baseline="0"/>
            </a:lvl1pPr>
          </a:lstStyle>
          <a:p>
            <a:r>
              <a:rPr lang="en-US"/>
              <a:t>XXX%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9" y="5365115"/>
            <a:ext cx="11334816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79425" y="1874892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6913280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>
          <p15:clr>
            <a:srgbClr val="FBAE40"/>
          </p15:clr>
        </p15:guide>
        <p15:guide id="3" orient="horz" pos="216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AB11C-64E0-94BF-F5D3-2287C1B51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37AD8B-D72E-2F43-CEEC-18251ACBA8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9B6B23-2139-7E7E-03A2-1BCCA661D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3666-0636-40F4-AFE3-E609A1F30B1E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2E0C49-92F4-DBCC-08C2-4BC6D12B5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DF7EC3-E1EC-E372-FD5B-211CA5F39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2DA-4668-486E-B219-69558A1F5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76110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Screen Video -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593979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1558795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Video -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479425" y="447473"/>
            <a:ext cx="5535613" cy="243542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17" name="Picture Placeholder 5"/>
          <p:cNvSpPr>
            <a:spLocks noGrp="1"/>
          </p:cNvSpPr>
          <p:nvPr>
            <p:ph type="pic" sz="quarter" idx="14"/>
          </p:nvPr>
        </p:nvSpPr>
        <p:spPr>
          <a:xfrm>
            <a:off x="6176962" y="447472"/>
            <a:ext cx="5535613" cy="243542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18" name="Picture Placeholder 5"/>
          <p:cNvSpPr>
            <a:spLocks noGrp="1"/>
          </p:cNvSpPr>
          <p:nvPr>
            <p:ph type="pic" sz="quarter" idx="15"/>
          </p:nvPr>
        </p:nvSpPr>
        <p:spPr>
          <a:xfrm>
            <a:off x="6177278" y="3063315"/>
            <a:ext cx="5535613" cy="243542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19" name="Picture Placeholder 5"/>
          <p:cNvSpPr>
            <a:spLocks noGrp="1"/>
          </p:cNvSpPr>
          <p:nvPr>
            <p:ph type="pic" sz="quarter" idx="16"/>
          </p:nvPr>
        </p:nvSpPr>
        <p:spPr>
          <a:xfrm>
            <a:off x="479425" y="3058519"/>
            <a:ext cx="5535613" cy="243542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5323565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screen video -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DE1B2C-E2EB-4D98-843F-9CDD27271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06/09/2024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B3BE8F-C639-42D5-B26C-D4093C446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8228E9-593B-43BF-9FE7-6F9613A7A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Media Placeholder 6">
            <a:extLst>
              <a:ext uri="{FF2B5EF4-FFF2-40B4-BE49-F238E27FC236}">
                <a16:creationId xmlns:a16="http://schemas.microsoft.com/office/drawing/2014/main" id="{89F17558-6D60-4901-A0B6-C4274AAB5238}"/>
              </a:ext>
            </a:extLst>
          </p:cNvPr>
          <p:cNvSpPr>
            <a:spLocks noGrp="1"/>
          </p:cNvSpPr>
          <p:nvPr>
            <p:ph type="media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4136762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06/09/2024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2" y="3773511"/>
            <a:ext cx="2858127" cy="357149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7" name="Picture Placeholder 15"/>
          <p:cNvSpPr>
            <a:spLocks noGrp="1"/>
          </p:cNvSpPr>
          <p:nvPr>
            <p:ph type="pic" sz="quarter" idx="14"/>
          </p:nvPr>
        </p:nvSpPr>
        <p:spPr>
          <a:xfrm>
            <a:off x="477203" y="4393565"/>
            <a:ext cx="1092517" cy="1092518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100"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8" name="Freeform 8"/>
          <p:cNvSpPr>
            <a:spLocks/>
          </p:cNvSpPr>
          <p:nvPr userDrawn="1"/>
        </p:nvSpPr>
        <p:spPr bwMode="auto">
          <a:xfrm>
            <a:off x="463293" y="3652420"/>
            <a:ext cx="3019046" cy="576786"/>
          </a:xfrm>
          <a:custGeom>
            <a:avLst/>
            <a:gdLst>
              <a:gd name="T0" fmla="*/ 26 w 716"/>
              <a:gd name="T1" fmla="*/ 2 h 132"/>
              <a:gd name="T2" fmla="*/ 26 w 716"/>
              <a:gd name="T3" fmla="*/ 0 h 132"/>
              <a:gd name="T4" fmla="*/ 13 w 716"/>
              <a:gd name="T5" fmla="*/ 3 h 132"/>
              <a:gd name="T6" fmla="*/ 4 w 716"/>
              <a:gd name="T7" fmla="*/ 11 h 132"/>
              <a:gd name="T8" fmla="*/ 0 w 716"/>
              <a:gd name="T9" fmla="*/ 26 h 132"/>
              <a:gd name="T10" fmla="*/ 0 w 716"/>
              <a:gd name="T11" fmla="*/ 132 h 132"/>
              <a:gd name="T12" fmla="*/ 690 w 716"/>
              <a:gd name="T13" fmla="*/ 132 h 132"/>
              <a:gd name="T14" fmla="*/ 702 w 716"/>
              <a:gd name="T15" fmla="*/ 128 h 132"/>
              <a:gd name="T16" fmla="*/ 711 w 716"/>
              <a:gd name="T17" fmla="*/ 121 h 132"/>
              <a:gd name="T18" fmla="*/ 716 w 716"/>
              <a:gd name="T19" fmla="*/ 106 h 132"/>
              <a:gd name="T20" fmla="*/ 716 w 716"/>
              <a:gd name="T21" fmla="*/ 26 h 132"/>
              <a:gd name="T22" fmla="*/ 712 w 716"/>
              <a:gd name="T23" fmla="*/ 13 h 132"/>
              <a:gd name="T24" fmla="*/ 705 w 716"/>
              <a:gd name="T25" fmla="*/ 4 h 132"/>
              <a:gd name="T26" fmla="*/ 690 w 716"/>
              <a:gd name="T27" fmla="*/ 0 h 132"/>
              <a:gd name="T28" fmla="*/ 26 w 716"/>
              <a:gd name="T29" fmla="*/ 0 h 132"/>
              <a:gd name="T30" fmla="*/ 26 w 716"/>
              <a:gd name="T31" fmla="*/ 2 h 132"/>
              <a:gd name="T32" fmla="*/ 26 w 716"/>
              <a:gd name="T33" fmla="*/ 4 h 132"/>
              <a:gd name="T34" fmla="*/ 690 w 716"/>
              <a:gd name="T35" fmla="*/ 4 h 132"/>
              <a:gd name="T36" fmla="*/ 702 w 716"/>
              <a:gd name="T37" fmla="*/ 7 h 132"/>
              <a:gd name="T38" fmla="*/ 710 w 716"/>
              <a:gd name="T39" fmla="*/ 19 h 132"/>
              <a:gd name="T40" fmla="*/ 711 w 716"/>
              <a:gd name="T41" fmla="*/ 24 h 132"/>
              <a:gd name="T42" fmla="*/ 712 w 716"/>
              <a:gd name="T43" fmla="*/ 25 h 132"/>
              <a:gd name="T44" fmla="*/ 712 w 716"/>
              <a:gd name="T45" fmla="*/ 25 h 132"/>
              <a:gd name="T46" fmla="*/ 712 w 716"/>
              <a:gd name="T47" fmla="*/ 26 h 132"/>
              <a:gd name="T48" fmla="*/ 712 w 716"/>
              <a:gd name="T49" fmla="*/ 106 h 132"/>
              <a:gd name="T50" fmla="*/ 708 w 716"/>
              <a:gd name="T51" fmla="*/ 118 h 132"/>
              <a:gd name="T52" fmla="*/ 697 w 716"/>
              <a:gd name="T53" fmla="*/ 126 h 132"/>
              <a:gd name="T54" fmla="*/ 692 w 716"/>
              <a:gd name="T55" fmla="*/ 127 h 132"/>
              <a:gd name="T56" fmla="*/ 690 w 716"/>
              <a:gd name="T57" fmla="*/ 128 h 132"/>
              <a:gd name="T58" fmla="*/ 690 w 716"/>
              <a:gd name="T59" fmla="*/ 128 h 132"/>
              <a:gd name="T60" fmla="*/ 690 w 716"/>
              <a:gd name="T61" fmla="*/ 128 h 132"/>
              <a:gd name="T62" fmla="*/ 4 w 716"/>
              <a:gd name="T63" fmla="*/ 128 h 132"/>
              <a:gd name="T64" fmla="*/ 4 w 716"/>
              <a:gd name="T65" fmla="*/ 26 h 132"/>
              <a:gd name="T66" fmla="*/ 7 w 716"/>
              <a:gd name="T67" fmla="*/ 13 h 132"/>
              <a:gd name="T68" fmla="*/ 19 w 716"/>
              <a:gd name="T69" fmla="*/ 5 h 132"/>
              <a:gd name="T70" fmla="*/ 24 w 716"/>
              <a:gd name="T71" fmla="*/ 4 h 132"/>
              <a:gd name="T72" fmla="*/ 25 w 716"/>
              <a:gd name="T73" fmla="*/ 4 h 132"/>
              <a:gd name="T74" fmla="*/ 25 w 716"/>
              <a:gd name="T75" fmla="*/ 4 h 132"/>
              <a:gd name="T76" fmla="*/ 26 w 716"/>
              <a:gd name="T77" fmla="*/ 4 h 132"/>
              <a:gd name="T78" fmla="*/ 26 w 716"/>
              <a:gd name="T79" fmla="*/ 2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716" h="132">
                <a:moveTo>
                  <a:pt x="26" y="2"/>
                </a:moveTo>
                <a:cubicBezTo>
                  <a:pt x="26" y="0"/>
                  <a:pt x="26" y="0"/>
                  <a:pt x="26" y="0"/>
                </a:cubicBezTo>
                <a:cubicBezTo>
                  <a:pt x="25" y="0"/>
                  <a:pt x="19" y="0"/>
                  <a:pt x="13" y="3"/>
                </a:cubicBezTo>
                <a:cubicBezTo>
                  <a:pt x="9" y="4"/>
                  <a:pt x="6" y="7"/>
                  <a:pt x="4" y="11"/>
                </a:cubicBezTo>
                <a:cubicBezTo>
                  <a:pt x="1" y="14"/>
                  <a:pt x="0" y="19"/>
                  <a:pt x="0" y="26"/>
                </a:cubicBezTo>
                <a:cubicBezTo>
                  <a:pt x="0" y="132"/>
                  <a:pt x="0" y="132"/>
                  <a:pt x="0" y="132"/>
                </a:cubicBezTo>
                <a:cubicBezTo>
                  <a:pt x="690" y="132"/>
                  <a:pt x="690" y="132"/>
                  <a:pt x="690" y="132"/>
                </a:cubicBezTo>
                <a:cubicBezTo>
                  <a:pt x="690" y="132"/>
                  <a:pt x="696" y="132"/>
                  <a:pt x="702" y="128"/>
                </a:cubicBezTo>
                <a:cubicBezTo>
                  <a:pt x="706" y="127"/>
                  <a:pt x="709" y="124"/>
                  <a:pt x="711" y="121"/>
                </a:cubicBezTo>
                <a:cubicBezTo>
                  <a:pt x="714" y="117"/>
                  <a:pt x="716" y="112"/>
                  <a:pt x="716" y="106"/>
                </a:cubicBezTo>
                <a:cubicBezTo>
                  <a:pt x="716" y="26"/>
                  <a:pt x="716" y="26"/>
                  <a:pt x="716" y="26"/>
                </a:cubicBezTo>
                <a:cubicBezTo>
                  <a:pt x="716" y="25"/>
                  <a:pt x="716" y="19"/>
                  <a:pt x="712" y="13"/>
                </a:cubicBezTo>
                <a:cubicBezTo>
                  <a:pt x="711" y="9"/>
                  <a:pt x="708" y="6"/>
                  <a:pt x="705" y="4"/>
                </a:cubicBezTo>
                <a:cubicBezTo>
                  <a:pt x="701" y="1"/>
                  <a:pt x="696" y="0"/>
                  <a:pt x="690" y="0"/>
                </a:cubicBezTo>
                <a:cubicBezTo>
                  <a:pt x="26" y="0"/>
                  <a:pt x="26" y="0"/>
                  <a:pt x="26" y="0"/>
                </a:cubicBezTo>
                <a:cubicBezTo>
                  <a:pt x="26" y="2"/>
                  <a:pt x="26" y="2"/>
                  <a:pt x="26" y="2"/>
                </a:cubicBezTo>
                <a:cubicBezTo>
                  <a:pt x="26" y="4"/>
                  <a:pt x="26" y="4"/>
                  <a:pt x="26" y="4"/>
                </a:cubicBezTo>
                <a:cubicBezTo>
                  <a:pt x="690" y="4"/>
                  <a:pt x="690" y="4"/>
                  <a:pt x="690" y="4"/>
                </a:cubicBezTo>
                <a:cubicBezTo>
                  <a:pt x="695" y="4"/>
                  <a:pt x="699" y="5"/>
                  <a:pt x="702" y="7"/>
                </a:cubicBezTo>
                <a:cubicBezTo>
                  <a:pt x="707" y="10"/>
                  <a:pt x="709" y="15"/>
                  <a:pt x="710" y="19"/>
                </a:cubicBezTo>
                <a:cubicBezTo>
                  <a:pt x="711" y="21"/>
                  <a:pt x="711" y="22"/>
                  <a:pt x="711" y="24"/>
                </a:cubicBezTo>
                <a:cubicBezTo>
                  <a:pt x="711" y="24"/>
                  <a:pt x="712" y="25"/>
                  <a:pt x="712" y="25"/>
                </a:cubicBezTo>
                <a:cubicBezTo>
                  <a:pt x="712" y="25"/>
                  <a:pt x="712" y="25"/>
                  <a:pt x="712" y="25"/>
                </a:cubicBezTo>
                <a:cubicBezTo>
                  <a:pt x="712" y="26"/>
                  <a:pt x="712" y="26"/>
                  <a:pt x="712" y="26"/>
                </a:cubicBezTo>
                <a:cubicBezTo>
                  <a:pt x="712" y="106"/>
                  <a:pt x="712" y="106"/>
                  <a:pt x="712" y="106"/>
                </a:cubicBezTo>
                <a:cubicBezTo>
                  <a:pt x="712" y="111"/>
                  <a:pt x="710" y="115"/>
                  <a:pt x="708" y="118"/>
                </a:cubicBezTo>
                <a:cubicBezTo>
                  <a:pt x="705" y="123"/>
                  <a:pt x="701" y="125"/>
                  <a:pt x="697" y="126"/>
                </a:cubicBezTo>
                <a:cubicBezTo>
                  <a:pt x="695" y="127"/>
                  <a:pt x="693" y="127"/>
                  <a:pt x="692" y="127"/>
                </a:cubicBezTo>
                <a:cubicBezTo>
                  <a:pt x="691" y="127"/>
                  <a:pt x="690" y="128"/>
                  <a:pt x="690" y="128"/>
                </a:cubicBezTo>
                <a:cubicBezTo>
                  <a:pt x="690" y="128"/>
                  <a:pt x="690" y="128"/>
                  <a:pt x="690" y="128"/>
                </a:cubicBezTo>
                <a:cubicBezTo>
                  <a:pt x="690" y="128"/>
                  <a:pt x="690" y="128"/>
                  <a:pt x="690" y="128"/>
                </a:cubicBezTo>
                <a:cubicBezTo>
                  <a:pt x="4" y="128"/>
                  <a:pt x="4" y="128"/>
                  <a:pt x="4" y="128"/>
                </a:cubicBezTo>
                <a:cubicBezTo>
                  <a:pt x="4" y="26"/>
                  <a:pt x="4" y="26"/>
                  <a:pt x="4" y="26"/>
                </a:cubicBezTo>
                <a:cubicBezTo>
                  <a:pt x="4" y="20"/>
                  <a:pt x="5" y="16"/>
                  <a:pt x="7" y="13"/>
                </a:cubicBezTo>
                <a:cubicBezTo>
                  <a:pt x="10" y="8"/>
                  <a:pt x="15" y="6"/>
                  <a:pt x="19" y="5"/>
                </a:cubicBezTo>
                <a:cubicBezTo>
                  <a:pt x="21" y="4"/>
                  <a:pt x="22" y="4"/>
                  <a:pt x="24" y="4"/>
                </a:cubicBezTo>
                <a:cubicBezTo>
                  <a:pt x="24" y="4"/>
                  <a:pt x="25" y="4"/>
                  <a:pt x="25" y="4"/>
                </a:cubicBezTo>
                <a:cubicBezTo>
                  <a:pt x="25" y="4"/>
                  <a:pt x="25" y="4"/>
                  <a:pt x="25" y="4"/>
                </a:cubicBezTo>
                <a:cubicBezTo>
                  <a:pt x="26" y="4"/>
                  <a:pt x="26" y="4"/>
                  <a:pt x="26" y="4"/>
                </a:cubicBezTo>
                <a:lnTo>
                  <a:pt x="26" y="2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8602090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06/09/2024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2" y="3773511"/>
            <a:ext cx="2858127" cy="357149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7" name="Picture Placeholder 15"/>
          <p:cNvSpPr>
            <a:spLocks noGrp="1"/>
          </p:cNvSpPr>
          <p:nvPr>
            <p:ph type="pic" sz="quarter" idx="14"/>
          </p:nvPr>
        </p:nvSpPr>
        <p:spPr>
          <a:xfrm>
            <a:off x="477203" y="4393565"/>
            <a:ext cx="1092517" cy="1092518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100"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12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8313420" y="-9729"/>
            <a:ext cx="3878580" cy="59483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Freeform 8"/>
          <p:cNvSpPr>
            <a:spLocks/>
          </p:cNvSpPr>
          <p:nvPr userDrawn="1"/>
        </p:nvSpPr>
        <p:spPr bwMode="auto">
          <a:xfrm>
            <a:off x="463293" y="3652420"/>
            <a:ext cx="3019046" cy="576786"/>
          </a:xfrm>
          <a:custGeom>
            <a:avLst/>
            <a:gdLst>
              <a:gd name="T0" fmla="*/ 26 w 716"/>
              <a:gd name="T1" fmla="*/ 2 h 132"/>
              <a:gd name="T2" fmla="*/ 26 w 716"/>
              <a:gd name="T3" fmla="*/ 0 h 132"/>
              <a:gd name="T4" fmla="*/ 13 w 716"/>
              <a:gd name="T5" fmla="*/ 3 h 132"/>
              <a:gd name="T6" fmla="*/ 4 w 716"/>
              <a:gd name="T7" fmla="*/ 11 h 132"/>
              <a:gd name="T8" fmla="*/ 0 w 716"/>
              <a:gd name="T9" fmla="*/ 26 h 132"/>
              <a:gd name="T10" fmla="*/ 0 w 716"/>
              <a:gd name="T11" fmla="*/ 132 h 132"/>
              <a:gd name="T12" fmla="*/ 690 w 716"/>
              <a:gd name="T13" fmla="*/ 132 h 132"/>
              <a:gd name="T14" fmla="*/ 702 w 716"/>
              <a:gd name="T15" fmla="*/ 128 h 132"/>
              <a:gd name="T16" fmla="*/ 711 w 716"/>
              <a:gd name="T17" fmla="*/ 121 h 132"/>
              <a:gd name="T18" fmla="*/ 716 w 716"/>
              <a:gd name="T19" fmla="*/ 106 h 132"/>
              <a:gd name="T20" fmla="*/ 716 w 716"/>
              <a:gd name="T21" fmla="*/ 26 h 132"/>
              <a:gd name="T22" fmla="*/ 712 w 716"/>
              <a:gd name="T23" fmla="*/ 13 h 132"/>
              <a:gd name="T24" fmla="*/ 705 w 716"/>
              <a:gd name="T25" fmla="*/ 4 h 132"/>
              <a:gd name="T26" fmla="*/ 690 w 716"/>
              <a:gd name="T27" fmla="*/ 0 h 132"/>
              <a:gd name="T28" fmla="*/ 26 w 716"/>
              <a:gd name="T29" fmla="*/ 0 h 132"/>
              <a:gd name="T30" fmla="*/ 26 w 716"/>
              <a:gd name="T31" fmla="*/ 2 h 132"/>
              <a:gd name="T32" fmla="*/ 26 w 716"/>
              <a:gd name="T33" fmla="*/ 4 h 132"/>
              <a:gd name="T34" fmla="*/ 690 w 716"/>
              <a:gd name="T35" fmla="*/ 4 h 132"/>
              <a:gd name="T36" fmla="*/ 702 w 716"/>
              <a:gd name="T37" fmla="*/ 7 h 132"/>
              <a:gd name="T38" fmla="*/ 710 w 716"/>
              <a:gd name="T39" fmla="*/ 19 h 132"/>
              <a:gd name="T40" fmla="*/ 711 w 716"/>
              <a:gd name="T41" fmla="*/ 24 h 132"/>
              <a:gd name="T42" fmla="*/ 712 w 716"/>
              <a:gd name="T43" fmla="*/ 25 h 132"/>
              <a:gd name="T44" fmla="*/ 712 w 716"/>
              <a:gd name="T45" fmla="*/ 25 h 132"/>
              <a:gd name="T46" fmla="*/ 712 w 716"/>
              <a:gd name="T47" fmla="*/ 26 h 132"/>
              <a:gd name="T48" fmla="*/ 712 w 716"/>
              <a:gd name="T49" fmla="*/ 106 h 132"/>
              <a:gd name="T50" fmla="*/ 708 w 716"/>
              <a:gd name="T51" fmla="*/ 118 h 132"/>
              <a:gd name="T52" fmla="*/ 697 w 716"/>
              <a:gd name="T53" fmla="*/ 126 h 132"/>
              <a:gd name="T54" fmla="*/ 692 w 716"/>
              <a:gd name="T55" fmla="*/ 127 h 132"/>
              <a:gd name="T56" fmla="*/ 690 w 716"/>
              <a:gd name="T57" fmla="*/ 128 h 132"/>
              <a:gd name="T58" fmla="*/ 690 w 716"/>
              <a:gd name="T59" fmla="*/ 128 h 132"/>
              <a:gd name="T60" fmla="*/ 690 w 716"/>
              <a:gd name="T61" fmla="*/ 128 h 132"/>
              <a:gd name="T62" fmla="*/ 4 w 716"/>
              <a:gd name="T63" fmla="*/ 128 h 132"/>
              <a:gd name="T64" fmla="*/ 4 w 716"/>
              <a:gd name="T65" fmla="*/ 26 h 132"/>
              <a:gd name="T66" fmla="*/ 7 w 716"/>
              <a:gd name="T67" fmla="*/ 13 h 132"/>
              <a:gd name="T68" fmla="*/ 19 w 716"/>
              <a:gd name="T69" fmla="*/ 5 h 132"/>
              <a:gd name="T70" fmla="*/ 24 w 716"/>
              <a:gd name="T71" fmla="*/ 4 h 132"/>
              <a:gd name="T72" fmla="*/ 25 w 716"/>
              <a:gd name="T73" fmla="*/ 4 h 132"/>
              <a:gd name="T74" fmla="*/ 25 w 716"/>
              <a:gd name="T75" fmla="*/ 4 h 132"/>
              <a:gd name="T76" fmla="*/ 26 w 716"/>
              <a:gd name="T77" fmla="*/ 4 h 132"/>
              <a:gd name="T78" fmla="*/ 26 w 716"/>
              <a:gd name="T79" fmla="*/ 2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716" h="132">
                <a:moveTo>
                  <a:pt x="26" y="2"/>
                </a:moveTo>
                <a:cubicBezTo>
                  <a:pt x="26" y="0"/>
                  <a:pt x="26" y="0"/>
                  <a:pt x="26" y="0"/>
                </a:cubicBezTo>
                <a:cubicBezTo>
                  <a:pt x="25" y="0"/>
                  <a:pt x="19" y="0"/>
                  <a:pt x="13" y="3"/>
                </a:cubicBezTo>
                <a:cubicBezTo>
                  <a:pt x="9" y="4"/>
                  <a:pt x="6" y="7"/>
                  <a:pt x="4" y="11"/>
                </a:cubicBezTo>
                <a:cubicBezTo>
                  <a:pt x="1" y="14"/>
                  <a:pt x="0" y="19"/>
                  <a:pt x="0" y="26"/>
                </a:cubicBezTo>
                <a:cubicBezTo>
                  <a:pt x="0" y="132"/>
                  <a:pt x="0" y="132"/>
                  <a:pt x="0" y="132"/>
                </a:cubicBezTo>
                <a:cubicBezTo>
                  <a:pt x="690" y="132"/>
                  <a:pt x="690" y="132"/>
                  <a:pt x="690" y="132"/>
                </a:cubicBezTo>
                <a:cubicBezTo>
                  <a:pt x="690" y="132"/>
                  <a:pt x="696" y="132"/>
                  <a:pt x="702" y="128"/>
                </a:cubicBezTo>
                <a:cubicBezTo>
                  <a:pt x="706" y="127"/>
                  <a:pt x="709" y="124"/>
                  <a:pt x="711" y="121"/>
                </a:cubicBezTo>
                <a:cubicBezTo>
                  <a:pt x="714" y="117"/>
                  <a:pt x="716" y="112"/>
                  <a:pt x="716" y="106"/>
                </a:cubicBezTo>
                <a:cubicBezTo>
                  <a:pt x="716" y="26"/>
                  <a:pt x="716" y="26"/>
                  <a:pt x="716" y="26"/>
                </a:cubicBezTo>
                <a:cubicBezTo>
                  <a:pt x="716" y="25"/>
                  <a:pt x="716" y="19"/>
                  <a:pt x="712" y="13"/>
                </a:cubicBezTo>
                <a:cubicBezTo>
                  <a:pt x="711" y="9"/>
                  <a:pt x="708" y="6"/>
                  <a:pt x="705" y="4"/>
                </a:cubicBezTo>
                <a:cubicBezTo>
                  <a:pt x="701" y="1"/>
                  <a:pt x="696" y="0"/>
                  <a:pt x="690" y="0"/>
                </a:cubicBezTo>
                <a:cubicBezTo>
                  <a:pt x="26" y="0"/>
                  <a:pt x="26" y="0"/>
                  <a:pt x="26" y="0"/>
                </a:cubicBezTo>
                <a:cubicBezTo>
                  <a:pt x="26" y="2"/>
                  <a:pt x="26" y="2"/>
                  <a:pt x="26" y="2"/>
                </a:cubicBezTo>
                <a:cubicBezTo>
                  <a:pt x="26" y="4"/>
                  <a:pt x="26" y="4"/>
                  <a:pt x="26" y="4"/>
                </a:cubicBezTo>
                <a:cubicBezTo>
                  <a:pt x="690" y="4"/>
                  <a:pt x="690" y="4"/>
                  <a:pt x="690" y="4"/>
                </a:cubicBezTo>
                <a:cubicBezTo>
                  <a:pt x="695" y="4"/>
                  <a:pt x="699" y="5"/>
                  <a:pt x="702" y="7"/>
                </a:cubicBezTo>
                <a:cubicBezTo>
                  <a:pt x="707" y="10"/>
                  <a:pt x="709" y="15"/>
                  <a:pt x="710" y="19"/>
                </a:cubicBezTo>
                <a:cubicBezTo>
                  <a:pt x="711" y="21"/>
                  <a:pt x="711" y="22"/>
                  <a:pt x="711" y="24"/>
                </a:cubicBezTo>
                <a:cubicBezTo>
                  <a:pt x="711" y="24"/>
                  <a:pt x="712" y="25"/>
                  <a:pt x="712" y="25"/>
                </a:cubicBezTo>
                <a:cubicBezTo>
                  <a:pt x="712" y="25"/>
                  <a:pt x="712" y="25"/>
                  <a:pt x="712" y="25"/>
                </a:cubicBezTo>
                <a:cubicBezTo>
                  <a:pt x="712" y="26"/>
                  <a:pt x="712" y="26"/>
                  <a:pt x="712" y="26"/>
                </a:cubicBezTo>
                <a:cubicBezTo>
                  <a:pt x="712" y="106"/>
                  <a:pt x="712" y="106"/>
                  <a:pt x="712" y="106"/>
                </a:cubicBezTo>
                <a:cubicBezTo>
                  <a:pt x="712" y="111"/>
                  <a:pt x="710" y="115"/>
                  <a:pt x="708" y="118"/>
                </a:cubicBezTo>
                <a:cubicBezTo>
                  <a:pt x="705" y="123"/>
                  <a:pt x="701" y="125"/>
                  <a:pt x="697" y="126"/>
                </a:cubicBezTo>
                <a:cubicBezTo>
                  <a:pt x="695" y="127"/>
                  <a:pt x="693" y="127"/>
                  <a:pt x="692" y="127"/>
                </a:cubicBezTo>
                <a:cubicBezTo>
                  <a:pt x="691" y="127"/>
                  <a:pt x="690" y="128"/>
                  <a:pt x="690" y="128"/>
                </a:cubicBezTo>
                <a:cubicBezTo>
                  <a:pt x="690" y="128"/>
                  <a:pt x="690" y="128"/>
                  <a:pt x="690" y="128"/>
                </a:cubicBezTo>
                <a:cubicBezTo>
                  <a:pt x="690" y="128"/>
                  <a:pt x="690" y="128"/>
                  <a:pt x="690" y="128"/>
                </a:cubicBezTo>
                <a:cubicBezTo>
                  <a:pt x="4" y="128"/>
                  <a:pt x="4" y="128"/>
                  <a:pt x="4" y="128"/>
                </a:cubicBezTo>
                <a:cubicBezTo>
                  <a:pt x="4" y="26"/>
                  <a:pt x="4" y="26"/>
                  <a:pt x="4" y="26"/>
                </a:cubicBezTo>
                <a:cubicBezTo>
                  <a:pt x="4" y="20"/>
                  <a:pt x="5" y="16"/>
                  <a:pt x="7" y="13"/>
                </a:cubicBezTo>
                <a:cubicBezTo>
                  <a:pt x="10" y="8"/>
                  <a:pt x="15" y="6"/>
                  <a:pt x="19" y="5"/>
                </a:cubicBezTo>
                <a:cubicBezTo>
                  <a:pt x="21" y="4"/>
                  <a:pt x="22" y="4"/>
                  <a:pt x="24" y="4"/>
                </a:cubicBezTo>
                <a:cubicBezTo>
                  <a:pt x="24" y="4"/>
                  <a:pt x="25" y="4"/>
                  <a:pt x="25" y="4"/>
                </a:cubicBezTo>
                <a:cubicBezTo>
                  <a:pt x="25" y="4"/>
                  <a:pt x="25" y="4"/>
                  <a:pt x="25" y="4"/>
                </a:cubicBezTo>
                <a:cubicBezTo>
                  <a:pt x="26" y="4"/>
                  <a:pt x="26" y="4"/>
                  <a:pt x="26" y="4"/>
                </a:cubicBezTo>
                <a:lnTo>
                  <a:pt x="26" y="2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1178443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with full screen image - Small bub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0" y="-9730"/>
            <a:ext cx="12192000" cy="68677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06/09/2024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3" y="3773511"/>
            <a:ext cx="1746970" cy="35714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Edit Master text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9904846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with full screen image - Medium bub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0" y="-9730"/>
            <a:ext cx="12192000" cy="68677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06/09/2024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3" y="3773511"/>
            <a:ext cx="2858126" cy="35714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Edit Master text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1519068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with full screen image - Large bub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0" y="-9730"/>
            <a:ext cx="12192000" cy="68677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06/09/2024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2" y="3773511"/>
            <a:ext cx="5659748" cy="35714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Edit Master text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6201893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s cutt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5935980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06/09/2024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5718242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7641490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50235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C5110-BE47-36EF-F3E1-BB3BC27A8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AE14FF-CFDE-CFBA-96F4-65E56350FC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13323B-51F6-ECE0-4BE3-939A53E7A1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F00AA8-0164-733A-A590-6E7DEB2E4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3666-0636-40F4-AFE3-E609A1F30B1E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CAE861-7D47-6AD1-0859-8149A5904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9676BA-9EFE-164E-4889-8C7E31941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2DA-4668-486E-B219-69558A1F5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48401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3766" y="759293"/>
            <a:ext cx="5633780" cy="1663867"/>
          </a:xfrm>
          <a:solidFill>
            <a:schemeClr val="bg1">
              <a:alpha val="0"/>
            </a:schemeClr>
          </a:solidFill>
          <a:effectLst/>
        </p:spPr>
        <p:txBody>
          <a:bodyPr anchor="t">
            <a:normAutofit/>
          </a:bodyPr>
          <a:lstStyle>
            <a:lvl1pPr algn="l"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552577" y="2627694"/>
            <a:ext cx="3757295" cy="365442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149083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302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AC5BB-39CE-1A4C-8812-F3A17EA4417C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37034-C073-224B-8A1D-BD7C891A4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76307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AC5BB-39CE-1A4C-8812-F3A17EA4417C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37034-C073-224B-8A1D-BD7C891A4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84315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15515" y="460183"/>
            <a:ext cx="11740445" cy="1283951"/>
          </a:xfrm>
          <a:prstGeom prst="rect">
            <a:avLst/>
          </a:prstGeom>
        </p:spPr>
        <p:txBody>
          <a:bodyPr/>
          <a:lstStyle>
            <a:lvl1pPr algn="ctr">
              <a:lnSpc>
                <a:spcPts val="2800"/>
              </a:lnSpc>
              <a:defRPr sz="2600" spc="-100" baseline="0">
                <a:solidFill>
                  <a:srgbClr val="000000"/>
                </a:solidFill>
                <a:latin typeface="Trebuchet MS"/>
                <a:cs typeface="Trebuchet MS"/>
              </a:defRPr>
            </a:lvl1pPr>
          </a:lstStyle>
          <a:p>
            <a:r>
              <a:rPr lang="en-US"/>
              <a:t>Insert Chart Title Here </a:t>
            </a:r>
            <a:br>
              <a:rPr lang="en-US"/>
            </a:br>
            <a:r>
              <a:rPr lang="en-US"/>
              <a:t>Insert Long Chart Title Here</a:t>
            </a:r>
            <a:br>
              <a:rPr lang="en-US"/>
            </a:br>
            <a:r>
              <a:rPr lang="en-US"/>
              <a:t>Insert Chart Title Here 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153939" y="1806854"/>
            <a:ext cx="11740445" cy="368686"/>
          </a:xfrm>
          <a:prstGeom prst="rect">
            <a:avLst/>
          </a:prstGeom>
        </p:spPr>
        <p:txBody>
          <a:bodyPr vert="horz"/>
          <a:lstStyle>
            <a:lvl1pPr marL="0" indent="0" algn="ctr">
              <a:buFontTx/>
              <a:buNone/>
              <a:defRPr sz="1800" cap="none">
                <a:latin typeface="Trebuchet MS"/>
                <a:cs typeface="Trebuchet MS"/>
              </a:defRPr>
            </a:lvl1pPr>
          </a:lstStyle>
          <a:p>
            <a:pPr lvl="0"/>
            <a:r>
              <a:rPr lang="en-US"/>
              <a:t>Chart Subtitle Goes Here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28979" y="6621464"/>
            <a:ext cx="7416800" cy="23653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9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r>
              <a:rPr lang="en-US" sz="800"/>
              <a:t>Source: Insert Source Line Text 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438857" y="6189666"/>
            <a:ext cx="2293055" cy="43179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100" cap="all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Small Report 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6674569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 hasCustomPrompt="1"/>
          </p:nvPr>
        </p:nvSpPr>
        <p:spPr>
          <a:xfrm>
            <a:off x="215515" y="460183"/>
            <a:ext cx="11740445" cy="1283951"/>
          </a:xfrm>
          <a:prstGeom prst="rect">
            <a:avLst/>
          </a:prstGeom>
        </p:spPr>
        <p:txBody>
          <a:bodyPr/>
          <a:lstStyle>
            <a:lvl1pPr algn="ctr">
              <a:lnSpc>
                <a:spcPts val="2800"/>
              </a:lnSpc>
              <a:defRPr sz="2600" spc="-100" baseline="0">
                <a:solidFill>
                  <a:srgbClr val="000000"/>
                </a:solidFill>
                <a:latin typeface="Trebuchet MS"/>
                <a:cs typeface="Trebuchet MS"/>
              </a:defRPr>
            </a:lvl1pPr>
          </a:lstStyle>
          <a:p>
            <a:r>
              <a:rPr lang="en-US"/>
              <a:t>Insert Chart Title Here </a:t>
            </a:r>
            <a:br>
              <a:rPr lang="en-US"/>
            </a:br>
            <a:r>
              <a:rPr lang="en-US"/>
              <a:t>Insert Long Chart Title Here</a:t>
            </a:r>
            <a:br>
              <a:rPr lang="en-US"/>
            </a:br>
            <a:r>
              <a:rPr lang="en-US"/>
              <a:t>Insert Chart Title Here </a:t>
            </a:r>
          </a:p>
        </p:txBody>
      </p:sp>
      <p:sp>
        <p:nvSpPr>
          <p:cNvPr id="4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153939" y="1806854"/>
            <a:ext cx="11740445" cy="368686"/>
          </a:xfrm>
          <a:prstGeom prst="rect">
            <a:avLst/>
          </a:prstGeom>
        </p:spPr>
        <p:txBody>
          <a:bodyPr vert="horz"/>
          <a:lstStyle>
            <a:lvl1pPr marL="0" indent="0" algn="ctr">
              <a:buFontTx/>
              <a:buNone/>
              <a:defRPr sz="1800" cap="none">
                <a:latin typeface="Trebuchet MS"/>
                <a:cs typeface="Trebuchet MS"/>
              </a:defRPr>
            </a:lvl1pPr>
          </a:lstStyle>
          <a:p>
            <a:pPr lvl="0"/>
            <a:r>
              <a:rPr lang="en-US"/>
              <a:t>Chart Subtitle Goes Here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28979" y="6621464"/>
            <a:ext cx="7416800" cy="23653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9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r>
              <a:rPr lang="en-US" sz="800"/>
              <a:t>Source: Insert Source Line Text  </a:t>
            </a:r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438857" y="6189666"/>
            <a:ext cx="2293055" cy="43179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100" cap="all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Small Report Title Goes Here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8" hasCustomPrompt="1"/>
          </p:nvPr>
        </p:nvSpPr>
        <p:spPr>
          <a:xfrm>
            <a:off x="226485" y="5335064"/>
            <a:ext cx="11728449" cy="888470"/>
          </a:xfrm>
          <a:prstGeom prst="rect">
            <a:avLst/>
          </a:prstGeom>
        </p:spPr>
        <p:txBody>
          <a:bodyPr vert="horz"/>
          <a:lstStyle>
            <a:lvl1pPr marL="0" indent="0" algn="ctr" defTabSz="457200" fontAlgn="base">
              <a:lnSpc>
                <a:spcPts val="23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100"/>
            </a:lvl1pPr>
            <a:lvl5pPr marL="1828800" indent="0">
              <a:buFontTx/>
              <a:buNone/>
              <a:defRPr sz="1200"/>
            </a:lvl5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500">
                <a:solidFill>
                  <a:prstClr val="black"/>
                </a:solidFill>
                <a:latin typeface="Trebuchet MS" pitchFamily="34" charset="0"/>
              </a:rPr>
              <a:t>Less than a third of likely buyers found out about their local dealership through online search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500">
                <a:solidFill>
                  <a:prstClr val="black"/>
                </a:solidFill>
                <a:latin typeface="Trebuchet MS" pitchFamily="34" charset="0"/>
              </a:rPr>
              <a:t>Direct mail/email marketing has a nominal effect on informing buyers about their local dealership </a:t>
            </a:r>
          </a:p>
        </p:txBody>
      </p:sp>
    </p:spTree>
    <p:extLst>
      <p:ext uri="{BB962C8B-B14F-4D97-AF65-F5344CB8AC3E}">
        <p14:creationId xmlns:p14="http://schemas.microsoft.com/office/powerpoint/2010/main" val="2511791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1F3B4-33BC-8805-481B-A0290CF37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1CE5D3-984B-BAE9-C49D-D266D0F661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C2327A-B163-1DCD-29A1-6F68715058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AE4E63-E8E5-AA34-EFF3-3D2D8F98AD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9169E2-6EDB-E551-4389-01BDBB4842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31F8C3-7D1D-25D1-246A-1B43C8D97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3666-0636-40F4-AFE3-E609A1F30B1E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1C6286-1369-B604-40B3-49E3BFB85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CF27D8-C0DF-64A8-A123-30BB0C14A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2DA-4668-486E-B219-69558A1F5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022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D482C-C7DE-5779-BBC4-CA20B835C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342BF0-1AA4-1BCC-9AE3-3BBD01399B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3666-0636-40F4-AFE3-E609A1F30B1E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F0F442-8051-27AD-C925-C09CBD24C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1DD22E-A6FF-2498-330B-342C5EAB2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2DA-4668-486E-B219-69558A1F5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312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4D5D66-7191-82AE-1C26-7A70F6D17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3666-0636-40F4-AFE3-E609A1F30B1E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0BB607-C79C-8C73-C389-E367C441A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6FE834-0D80-BF07-7026-7C50DFB5F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2DA-4668-486E-B219-69558A1F5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53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71CDC4-5791-D856-B001-FEFA00BEA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6D1A60-A82E-FC43-7529-011A1BD84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D0801C-FDD6-ED62-FDAC-8160EA2434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C2167E-20C3-EEA3-78FF-482F26A49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3666-0636-40F4-AFE3-E609A1F30B1E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C4B315-921A-B309-2764-A0EE8772F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345D38-2215-941B-2E4E-6D94557E8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2DA-4668-486E-B219-69558A1F5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376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F1813-FD9D-3950-00B8-D6E7FA13D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B09BC3-871F-BCF4-5EF4-2173AC4A75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34FB8A-F8C3-16E2-D614-F077E42FCE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DF6E39-F119-36FB-A886-5F5F6FBBB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3666-0636-40F4-AFE3-E609A1F30B1E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DBAC40-065F-D3D0-29B6-96AE5DA84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FE438D-D1CF-3A82-CEF1-A2B66C9C0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322DA-4668-486E-B219-69558A1F5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85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26" Type="http://schemas.openxmlformats.org/officeDocument/2006/relationships/slideLayout" Target="../slideLayouts/slideLayout37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34" Type="http://schemas.openxmlformats.org/officeDocument/2006/relationships/image" Target="../media/image1.jpeg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slideLayout" Target="../slideLayouts/slideLayout36.xml"/><Relationship Id="rId33" Type="http://schemas.openxmlformats.org/officeDocument/2006/relationships/tags" Target="../tags/tag1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29" Type="http://schemas.openxmlformats.org/officeDocument/2006/relationships/slideLayout" Target="../slideLayouts/slideLayout40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35.xml"/><Relationship Id="rId32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28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31" Type="http://schemas.openxmlformats.org/officeDocument/2006/relationships/slideLayout" Target="../slideLayouts/slideLayout4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Relationship Id="rId27" Type="http://schemas.openxmlformats.org/officeDocument/2006/relationships/slideLayout" Target="../slideLayouts/slideLayout38.xml"/><Relationship Id="rId30" Type="http://schemas.openxmlformats.org/officeDocument/2006/relationships/slideLayout" Target="../slideLayouts/slideLayout41.xml"/><Relationship Id="rId8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A8C57F-0AEF-5DC8-0883-5EC7DFBF2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792F7B-D6C9-E2FC-943E-296CD79698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B6605B-3C23-9CA4-6BA5-492CFDD940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F53666-0636-40F4-AFE3-E609A1F30B1E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5887FE-B5DA-C05E-886D-F48975A1DA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585DD9-271C-74C6-E646-4C9C597148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D322DA-4668-486E-B219-69558A1F5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41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5934826"/>
            <a:ext cx="12192000" cy="92317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5448300" cy="102118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4972" y="6390640"/>
            <a:ext cx="8929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bg1"/>
                </a:solidFill>
              </a:defRPr>
            </a:lvl1pPr>
          </a:lstStyle>
          <a:p>
            <a:fld id="{2E6EF22D-7DBE-4099-99F0-B83DD9779912}" type="datetimeFigureOut">
              <a:rPr lang="en-GB" smtClean="0"/>
              <a:pPr/>
              <a:t>06/09/2024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2480" y="6390640"/>
            <a:ext cx="4790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4485" y="6390640"/>
            <a:ext cx="3584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bg1"/>
                </a:solidFill>
              </a:defRPr>
            </a:lvl1pPr>
          </a:lstStyle>
          <a:p>
            <a:fld id="{6623F64F-6692-49A2-80FF-3D660AAAEE7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>
          <a:xfrm>
            <a:off x="377757" y="1614207"/>
            <a:ext cx="11334817" cy="36515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custDataLst>
      <p:tags r:id="rId33"/>
    </p:custDataLst>
    <p:extLst>
      <p:ext uri="{BB962C8B-B14F-4D97-AF65-F5344CB8AC3E}">
        <p14:creationId xmlns:p14="http://schemas.microsoft.com/office/powerpoint/2010/main" val="3720634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  <p:sldLayoutId id="2147483702" r:id="rId18"/>
    <p:sldLayoutId id="2147483703" r:id="rId19"/>
    <p:sldLayoutId id="2147483704" r:id="rId20"/>
    <p:sldLayoutId id="2147483705" r:id="rId21"/>
    <p:sldLayoutId id="2147483706" r:id="rId22"/>
    <p:sldLayoutId id="2147483707" r:id="rId23"/>
    <p:sldLayoutId id="2147483708" r:id="rId24"/>
    <p:sldLayoutId id="2147483709" r:id="rId25"/>
    <p:sldLayoutId id="2147483710" r:id="rId26"/>
    <p:sldLayoutId id="2147483711" r:id="rId27"/>
    <p:sldLayoutId id="2147483712" r:id="rId28"/>
    <p:sldLayoutId id="2147483713" r:id="rId29"/>
    <p:sldLayoutId id="2147483714" r:id="rId30"/>
    <p:sldLayoutId id="2147483715" r:id="rId3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spcAft>
          <a:spcPts val="0"/>
        </a:spcAft>
        <a:buFont typeface="Arial" panose="020B0604020202020204" pitchFamily="34" charset="0"/>
        <a:buNone/>
        <a:defRPr sz="1600" b="0" kern="1200" baseline="0">
          <a:solidFill>
            <a:schemeClr val="bg2"/>
          </a:solidFill>
          <a:latin typeface="+mn-lt"/>
          <a:ea typeface="+mn-ea"/>
          <a:cs typeface="+mn-cs"/>
        </a:defRPr>
      </a:lvl1pPr>
      <a:lvl2pPr marL="225425" indent="-225425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600" kern="1200">
          <a:solidFill>
            <a:schemeClr val="bg2"/>
          </a:solidFill>
          <a:latin typeface="+mn-lt"/>
          <a:ea typeface="+mn-ea"/>
          <a:cs typeface="+mn-cs"/>
        </a:defRPr>
      </a:lvl2pPr>
      <a:lvl3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tabLst>
          <a:tab pos="447675" algn="l"/>
        </a:tabLst>
        <a:defRPr sz="1400" kern="1200">
          <a:solidFill>
            <a:schemeClr val="bg2"/>
          </a:solidFill>
          <a:latin typeface="+mn-lt"/>
          <a:ea typeface="+mn-ea"/>
          <a:cs typeface="+mn-cs"/>
        </a:defRPr>
      </a:lvl3pPr>
      <a:lvl4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400" kern="1200">
          <a:solidFill>
            <a:schemeClr val="bg2"/>
          </a:solidFill>
          <a:latin typeface="+mn-lt"/>
          <a:ea typeface="+mn-ea"/>
          <a:cs typeface="+mn-cs"/>
        </a:defRPr>
      </a:lvl4pPr>
      <a:lvl5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400" kern="1200">
          <a:solidFill>
            <a:schemeClr val="bg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pos="302">
          <p15:clr>
            <a:srgbClr val="F26B43"/>
          </p15:clr>
        </p15:guide>
        <p15:guide id="3" pos="7378">
          <p15:clr>
            <a:srgbClr val="F26B43"/>
          </p15:clr>
        </p15:guide>
        <p15:guide id="4" orient="horz" pos="2160">
          <p15:clr>
            <a:srgbClr val="F26B43"/>
          </p15:clr>
        </p15:guide>
        <p15:guide id="5" orient="horz" pos="4165">
          <p15:clr>
            <a:srgbClr val="F26B43"/>
          </p15:clr>
        </p15:guide>
        <p15:guide id="6" orient="horz" pos="3317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1"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4FF9373-5B95-4E54-BA9A-04A79311AD27}"/>
              </a:ext>
            </a:extLst>
          </p:cNvPr>
          <p:cNvSpPr/>
          <p:nvPr userDrawn="1"/>
        </p:nvSpPr>
        <p:spPr>
          <a:xfrm>
            <a:off x="9942786" y="6064469"/>
            <a:ext cx="2013174" cy="59043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0000" dist="23000" dir="5400000" rotWithShape="0">
              <a:srgbClr val="000000">
                <a:alpha val="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883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thevab.com/insights" TargetMode="External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thevab.com/insights" TargetMode="External"/><Relationship Id="rId4" Type="http://schemas.openxmlformats.org/officeDocument/2006/relationships/chart" Target="../charts/char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thevab.com/insights" TargetMode="External"/><Relationship Id="rId4" Type="http://schemas.openxmlformats.org/officeDocument/2006/relationships/chart" Target="../charts/char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thevab.com/insights" TargetMode="External"/><Relationship Id="rId4" Type="http://schemas.openxmlformats.org/officeDocument/2006/relationships/chart" Target="../charts/char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thevab.com/insights" TargetMode="External"/><Relationship Id="rId4" Type="http://schemas.openxmlformats.org/officeDocument/2006/relationships/chart" Target="../charts/char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thevab.com/insights" TargetMode="External"/><Relationship Id="rId4" Type="http://schemas.openxmlformats.org/officeDocument/2006/relationships/chart" Target="../charts/char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8C02BF9-F2E0-5B6B-6620-5629BC40E4B2}"/>
              </a:ext>
            </a:extLst>
          </p:cNvPr>
          <p:cNvSpPr/>
          <p:nvPr/>
        </p:nvSpPr>
        <p:spPr>
          <a:xfrm>
            <a:off x="177807" y="300582"/>
            <a:ext cx="1191236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Among all TV viewers, three-quarters of all ad impressions </a:t>
            </a: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are delivered in dayparts outside of primetime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335F6EA-34E9-C6B7-F907-7701BB2AC862}"/>
              </a:ext>
            </a:extLst>
          </p:cNvPr>
          <p:cNvSpPr txBox="1"/>
          <p:nvPr/>
        </p:nvSpPr>
        <p:spPr>
          <a:xfrm>
            <a:off x="381380" y="6218107"/>
            <a:ext cx="117087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VAB analysis of Nielsen Ad Intel, as of 8/15/24. National TV: broadcast &amp; cable TV including Spanish-Language TV networks, excludes PSAs and promos. 7/1/18 – 6/30/19; 7/1/23 – 6/30/24. Morning (M-Su 6a – 9a), </a:t>
            </a:r>
            <a:r>
              <a:rPr lang="en-US" sz="800" dirty="0">
                <a:solidFill>
                  <a:srgbClr val="1B1464"/>
                </a:solidFill>
                <a:latin typeface="Helvetica" panose="020B0403020202020204" pitchFamily="34" charset="0"/>
              </a:rPr>
              <a:t>Daytime (M-Su 9a – 4:30p), Early Fringe (M-Su 4:30p – 7p), Prime Access (M-Sa 7p – 8p), Primetime (M-Sa 8p – 11p; Su 7p – 11p), Late News (M-Su 11p-11:30p), Late Fringe (M-Su 11:30p – 1a), Overnight (M-Su 1a – 6a).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89859BC-3766-BE73-75C6-B33FCA6F635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266C89B-ED23-77D7-9BAE-A6E3466EDFD6}"/>
              </a:ext>
            </a:extLst>
          </p:cNvPr>
          <p:cNvSpPr txBox="1"/>
          <p:nvPr/>
        </p:nvSpPr>
        <p:spPr>
          <a:xfrm>
            <a:off x="0" y="1283741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National TV Equivalized Ad IMPs by Daypart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P2+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24613A0F-4F44-16AE-EF37-6485C878771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58646837"/>
              </p:ext>
            </p:extLst>
          </p:nvPr>
        </p:nvGraphicFramePr>
        <p:xfrm>
          <a:off x="916706" y="1959123"/>
          <a:ext cx="4892967" cy="41683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2E001787-4F49-3E60-66AD-D03FC9564357}"/>
              </a:ext>
            </a:extLst>
          </p:cNvPr>
          <p:cNvSpPr txBox="1"/>
          <p:nvPr/>
        </p:nvSpPr>
        <p:spPr>
          <a:xfrm>
            <a:off x="2441861" y="1697277"/>
            <a:ext cx="18426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Jul ’18 – Jun ‘19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3CCB66B-09B1-0214-8332-01D826C858EE}"/>
              </a:ext>
            </a:extLst>
          </p:cNvPr>
          <p:cNvSpPr txBox="1"/>
          <p:nvPr/>
        </p:nvSpPr>
        <p:spPr>
          <a:xfrm>
            <a:off x="7850842" y="1697277"/>
            <a:ext cx="18426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Jul ’23 – Jun ‘24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3AAA1A1D-690F-55AB-900C-AB187BDEBA6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44121742"/>
              </p:ext>
            </p:extLst>
          </p:nvPr>
        </p:nvGraphicFramePr>
        <p:xfrm>
          <a:off x="6325687" y="1959123"/>
          <a:ext cx="4892967" cy="41683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53D91AF1-B7B8-6B8C-7B38-A9DC1D3B23AF}"/>
              </a:ext>
            </a:extLst>
          </p:cNvPr>
          <p:cNvSpPr/>
          <p:nvPr/>
        </p:nvSpPr>
        <p:spPr>
          <a:xfrm>
            <a:off x="-1" y="-1"/>
            <a:ext cx="2032002" cy="300583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Nat’l TV IMPs by Daypart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1FEFE5A-69CF-3327-109C-6077624143F6}"/>
              </a:ext>
            </a:extLst>
          </p:cNvPr>
          <p:cNvSpPr/>
          <p:nvPr/>
        </p:nvSpPr>
        <p:spPr>
          <a:xfrm>
            <a:off x="483207" y="6533170"/>
            <a:ext cx="1168727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400" b="1" i="0" u="sng" strike="noStrike" kern="1200" cap="none" spc="0" normalizeH="0" baseline="0" noProof="0" dirty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117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89859BC-3766-BE73-75C6-B33FCA6F635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A986208-FB54-5BF4-B533-8DF4E9C44B88}"/>
              </a:ext>
            </a:extLst>
          </p:cNvPr>
          <p:cNvSpPr/>
          <p:nvPr/>
        </p:nvSpPr>
        <p:spPr>
          <a:xfrm>
            <a:off x="177807" y="301339"/>
            <a:ext cx="1199267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Among adult TV viewers, three-quarters of all ad impressions </a:t>
            </a: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are delivered in dayparts outside of primetime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42808B-89EE-D4CF-D0DA-6FC2B5BB6E37}"/>
              </a:ext>
            </a:extLst>
          </p:cNvPr>
          <p:cNvSpPr txBox="1"/>
          <p:nvPr/>
        </p:nvSpPr>
        <p:spPr>
          <a:xfrm>
            <a:off x="381380" y="6218107"/>
            <a:ext cx="117087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VAB analysis of Nielsen Ad Intel, as of 8/15/24. National TV: broadcast &amp; cable TV including Spanish-Language TV networks, excludes PSAs and promos. 7/1/18 – 6/30/19; 7/1/23 – 6/30/24. Morning (M-Su 6a – 9a), </a:t>
            </a:r>
            <a:r>
              <a:rPr lang="en-US" sz="800" dirty="0">
                <a:solidFill>
                  <a:srgbClr val="1B1464"/>
                </a:solidFill>
                <a:latin typeface="Helvetica" panose="020B0403020202020204" pitchFamily="34" charset="0"/>
              </a:rPr>
              <a:t>Daytime (M-Su 9a – 4:30p), Early Fringe (M-Su 4:30p – 7p), Prime Access (M-Sa 7p – 8p), Primetime (M-Sa 8p – 11p; Su 7p – 11p), Late News (M-Su 11p-11:30p), Late Fringe (M-Su 11:30p – 1a), Overnight (M-Su 1a – 6a).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08AD89-06F9-A7AA-9777-48E7DAB9BF8C}"/>
              </a:ext>
            </a:extLst>
          </p:cNvPr>
          <p:cNvSpPr txBox="1"/>
          <p:nvPr/>
        </p:nvSpPr>
        <p:spPr>
          <a:xfrm>
            <a:off x="0" y="1283741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National TV Equivalized Ad IMPs by Daypart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P18+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E62E875-2A0A-1AAF-B2A6-17B172437C6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9305474"/>
              </p:ext>
            </p:extLst>
          </p:nvPr>
        </p:nvGraphicFramePr>
        <p:xfrm>
          <a:off x="916706" y="1959123"/>
          <a:ext cx="4892967" cy="41683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02B8C480-2969-5862-54C4-356FD7ADC250}"/>
              </a:ext>
            </a:extLst>
          </p:cNvPr>
          <p:cNvSpPr txBox="1"/>
          <p:nvPr/>
        </p:nvSpPr>
        <p:spPr>
          <a:xfrm>
            <a:off x="2441861" y="1697277"/>
            <a:ext cx="18426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Jul ’18 – Jun ‘19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FF7B16E-BDC8-DEE2-1A57-C64EDFB02086}"/>
              </a:ext>
            </a:extLst>
          </p:cNvPr>
          <p:cNvSpPr txBox="1"/>
          <p:nvPr/>
        </p:nvSpPr>
        <p:spPr>
          <a:xfrm>
            <a:off x="7850842" y="1697277"/>
            <a:ext cx="18426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Jul ’23 – Jun ‘24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A91FE052-C1E3-BB32-09F6-287103BF31B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78820565"/>
              </p:ext>
            </p:extLst>
          </p:nvPr>
        </p:nvGraphicFramePr>
        <p:xfrm>
          <a:off x="6325687" y="1959123"/>
          <a:ext cx="4892967" cy="41683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66DC7A1B-88E9-9EA1-3C2D-33CA240E9384}"/>
              </a:ext>
            </a:extLst>
          </p:cNvPr>
          <p:cNvSpPr/>
          <p:nvPr/>
        </p:nvSpPr>
        <p:spPr>
          <a:xfrm>
            <a:off x="-1" y="-1"/>
            <a:ext cx="2032002" cy="300583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Nat’l TV IMPs by Daypart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9B07F62-7E1D-77EC-C31E-94B3881F81A0}"/>
              </a:ext>
            </a:extLst>
          </p:cNvPr>
          <p:cNvSpPr/>
          <p:nvPr/>
        </p:nvSpPr>
        <p:spPr>
          <a:xfrm>
            <a:off x="483207" y="6533170"/>
            <a:ext cx="1168727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400" b="1" i="0" u="sng" strike="noStrike" kern="1200" cap="none" spc="0" normalizeH="0" baseline="0" noProof="0" dirty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0766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89859BC-3766-BE73-75C6-B33FCA6F635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C9E6709-EBF3-1A4E-FAB7-935D070E0034}"/>
              </a:ext>
            </a:extLst>
          </p:cNvPr>
          <p:cNvSpPr txBox="1"/>
          <p:nvPr/>
        </p:nvSpPr>
        <p:spPr>
          <a:xfrm>
            <a:off x="381380" y="6218107"/>
            <a:ext cx="117087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VAB analysis of Nielsen Ad Intel, as of 8/15/24. National TV: broadcast &amp; cable TV including Spanish-Language TV networks, excludes PSAs and promos. 7/1/18 – 6/30/19; 7/1/23 – 6/30/24. Morning (M-Su 6a – 9a), </a:t>
            </a:r>
            <a:r>
              <a:rPr lang="en-US" sz="800" dirty="0">
                <a:solidFill>
                  <a:srgbClr val="1B1464"/>
                </a:solidFill>
                <a:latin typeface="Helvetica" panose="020B0403020202020204" pitchFamily="34" charset="0"/>
              </a:rPr>
              <a:t>Daytime (M-Su 9a – 4:30p), Early Fringe (M-Su 4:30p – 7p), Prime Access (M-Sa 7p – 8p), Primetime (M-Sa 8p – 11p; Su 7p – 11p), Late News (M-Su 11p-11:30p), Late Fringe (M-Su 11:30p – 1a), Overnight (M-Su 1a – 6a).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677FA17-3892-463F-8DBD-386F7A0FA08D}"/>
              </a:ext>
            </a:extLst>
          </p:cNvPr>
          <p:cNvSpPr txBox="1"/>
          <p:nvPr/>
        </p:nvSpPr>
        <p:spPr>
          <a:xfrm>
            <a:off x="0" y="1283741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National TV Equivalized Ad IMPs by Daypart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P18-34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9D8690A3-64DE-363F-6222-C01FF214CF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14313340"/>
              </p:ext>
            </p:extLst>
          </p:nvPr>
        </p:nvGraphicFramePr>
        <p:xfrm>
          <a:off x="916706" y="1959123"/>
          <a:ext cx="4892967" cy="41683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9DA80365-406E-20C4-FCDC-96065004F5C4}"/>
              </a:ext>
            </a:extLst>
          </p:cNvPr>
          <p:cNvSpPr txBox="1"/>
          <p:nvPr/>
        </p:nvSpPr>
        <p:spPr>
          <a:xfrm>
            <a:off x="2441861" y="1697277"/>
            <a:ext cx="18426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Jul ’18 – Jun ‘19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263D69A-8BC1-950C-1617-A42A9BB36BAF}"/>
              </a:ext>
            </a:extLst>
          </p:cNvPr>
          <p:cNvSpPr txBox="1"/>
          <p:nvPr/>
        </p:nvSpPr>
        <p:spPr>
          <a:xfrm>
            <a:off x="7850842" y="1697277"/>
            <a:ext cx="18426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Jul ’23 – Jun ‘24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54500790-1623-584D-26C3-076DFD98076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64690570"/>
              </p:ext>
            </p:extLst>
          </p:nvPr>
        </p:nvGraphicFramePr>
        <p:xfrm>
          <a:off x="6325687" y="1959123"/>
          <a:ext cx="4892967" cy="41683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2462263E-DE07-C54C-2CA1-474EB7C18E97}"/>
              </a:ext>
            </a:extLst>
          </p:cNvPr>
          <p:cNvSpPr/>
          <p:nvPr/>
        </p:nvSpPr>
        <p:spPr>
          <a:xfrm>
            <a:off x="177807" y="301339"/>
            <a:ext cx="1199267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Among P18-34, </a:t>
            </a: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more than 70% of all TV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ad impressions </a:t>
            </a: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are delivered in dayparts outside of primetime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DA862FF-1010-E388-9FCA-61341C8311E1}"/>
              </a:ext>
            </a:extLst>
          </p:cNvPr>
          <p:cNvSpPr/>
          <p:nvPr/>
        </p:nvSpPr>
        <p:spPr>
          <a:xfrm>
            <a:off x="-1" y="-1"/>
            <a:ext cx="2032002" cy="300583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Nat’l TV IMPs by Daypart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92D3F60-5668-6E06-D4BA-98CB81CED13F}"/>
              </a:ext>
            </a:extLst>
          </p:cNvPr>
          <p:cNvSpPr/>
          <p:nvPr/>
        </p:nvSpPr>
        <p:spPr>
          <a:xfrm>
            <a:off x="483207" y="6533170"/>
            <a:ext cx="1168727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400" b="1" i="0" u="sng" strike="noStrike" kern="1200" cap="none" spc="0" normalizeH="0" baseline="0" noProof="0" dirty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9838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89859BC-3766-BE73-75C6-B33FCA6F635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1E38D1E-D1EE-D600-19D5-C9CAA070984E}"/>
              </a:ext>
            </a:extLst>
          </p:cNvPr>
          <p:cNvSpPr txBox="1"/>
          <p:nvPr/>
        </p:nvSpPr>
        <p:spPr>
          <a:xfrm>
            <a:off x="381380" y="6218107"/>
            <a:ext cx="117087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VAB analysis of Nielsen Ad Intel, as of 8/15/24. National TV: broadcast &amp; cable TV including Spanish-Language TV networks, excludes PSAs and promos. 7/1/18 – 6/30/19; 7/1/23 – 6/30/24. Morning (M-Su 6a – 9a), </a:t>
            </a:r>
            <a:r>
              <a:rPr lang="en-US" sz="800" dirty="0">
                <a:solidFill>
                  <a:srgbClr val="1B1464"/>
                </a:solidFill>
                <a:latin typeface="Helvetica" panose="020B0403020202020204" pitchFamily="34" charset="0"/>
              </a:rPr>
              <a:t>Daytime (M-Su 9a – 4:30p), Early Fringe (M-Su 4:30p – 7p), Prime Access (M-Sa 7p – 8p), Primetime (M-Sa 8p – 11p; Su 7p – 11p), Late News (M-Su 11p-11:30p), Late Fringe (M-Su 11:30p – 1a), Overnight (M-Su 1a – 6a).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56BD68F-7099-1723-A228-21A6A3417D26}"/>
              </a:ext>
            </a:extLst>
          </p:cNvPr>
          <p:cNvSpPr txBox="1"/>
          <p:nvPr/>
        </p:nvSpPr>
        <p:spPr>
          <a:xfrm>
            <a:off x="0" y="1283741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National TV Equivalized Ad IMPs by Daypart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P18-49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478A7EC6-1EA3-BE87-125E-BC0B938986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65673491"/>
              </p:ext>
            </p:extLst>
          </p:nvPr>
        </p:nvGraphicFramePr>
        <p:xfrm>
          <a:off x="916706" y="1959123"/>
          <a:ext cx="4892967" cy="41683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EE68757C-2BF2-9C42-83B2-B78F88AD6654}"/>
              </a:ext>
            </a:extLst>
          </p:cNvPr>
          <p:cNvSpPr txBox="1"/>
          <p:nvPr/>
        </p:nvSpPr>
        <p:spPr>
          <a:xfrm>
            <a:off x="2441861" y="1697277"/>
            <a:ext cx="18426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Jul ’18 – Jun ‘19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7D08FF5-BF40-EE6B-43F8-A9316F9348F2}"/>
              </a:ext>
            </a:extLst>
          </p:cNvPr>
          <p:cNvSpPr txBox="1"/>
          <p:nvPr/>
        </p:nvSpPr>
        <p:spPr>
          <a:xfrm>
            <a:off x="7850842" y="1697277"/>
            <a:ext cx="18426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Jul ’23 – Jun ‘24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1CA4F5C1-ED43-3115-EA91-A18463D7883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74389302"/>
              </p:ext>
            </p:extLst>
          </p:nvPr>
        </p:nvGraphicFramePr>
        <p:xfrm>
          <a:off x="6325687" y="1959123"/>
          <a:ext cx="4892967" cy="41683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58CB978B-3133-890C-6FD6-255975038F20}"/>
              </a:ext>
            </a:extLst>
          </p:cNvPr>
          <p:cNvSpPr/>
          <p:nvPr/>
        </p:nvSpPr>
        <p:spPr>
          <a:xfrm>
            <a:off x="177807" y="291292"/>
            <a:ext cx="1199267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Among P18-49, </a:t>
            </a: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more than 70% of all TV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ad impressions </a:t>
            </a: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are delivered in dayparts outside of primetime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212E26A-3216-CD20-F1F5-38679E09A66D}"/>
              </a:ext>
            </a:extLst>
          </p:cNvPr>
          <p:cNvSpPr/>
          <p:nvPr/>
        </p:nvSpPr>
        <p:spPr>
          <a:xfrm>
            <a:off x="-1" y="-1"/>
            <a:ext cx="2032002" cy="300583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Nat’l TV IMPs by Daypart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E9A1812-6497-C644-5334-819049BD9955}"/>
              </a:ext>
            </a:extLst>
          </p:cNvPr>
          <p:cNvSpPr/>
          <p:nvPr/>
        </p:nvSpPr>
        <p:spPr>
          <a:xfrm>
            <a:off x="483207" y="6533170"/>
            <a:ext cx="1168727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400" b="1" i="0" u="sng" strike="noStrike" kern="1200" cap="none" spc="0" normalizeH="0" baseline="0" noProof="0" dirty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267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89859BC-3766-BE73-75C6-B33FCA6F635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AF1254B-0571-2D69-8EE3-B4A806B8BDC5}"/>
              </a:ext>
            </a:extLst>
          </p:cNvPr>
          <p:cNvSpPr txBox="1"/>
          <p:nvPr/>
        </p:nvSpPr>
        <p:spPr>
          <a:xfrm>
            <a:off x="381380" y="6218107"/>
            <a:ext cx="117087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VAB analysis of Nielsen Ad Intel, as of 8/15/24. National TV: broadcast &amp; cable TV including Spanish-Language TV networks, excludes PSAs and promos. 7/1/18 – 6/30/19; 7/1/23 – 6/30/24. Morning (M-Su 6a – 9a), </a:t>
            </a:r>
            <a:r>
              <a:rPr lang="en-US" sz="800" dirty="0">
                <a:solidFill>
                  <a:srgbClr val="1B1464"/>
                </a:solidFill>
                <a:latin typeface="Helvetica" panose="020B0403020202020204" pitchFamily="34" charset="0"/>
              </a:rPr>
              <a:t>Daytime (M-Su 9a – 4:30p), Early Fringe (M-Su 4:30p – 7p), Prime Access (M-Sa 7p – 8p), Primetime (M-Sa 8p – 11p; Su 7p – 11p), Late News (M-Su 11p-11:30p), Late Fringe (M-Su 11:30p – 1a), Overnight (M-Su 1a – 6a).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183E0D-4A24-6A59-B722-2FAB2739063D}"/>
              </a:ext>
            </a:extLst>
          </p:cNvPr>
          <p:cNvSpPr txBox="1"/>
          <p:nvPr/>
        </p:nvSpPr>
        <p:spPr>
          <a:xfrm>
            <a:off x="0" y="1283741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National TV Equivalized Ad IMPs by Daypart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P25-54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A6BFA4FB-6A7D-9570-D389-D2BE89E9B93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38382545"/>
              </p:ext>
            </p:extLst>
          </p:nvPr>
        </p:nvGraphicFramePr>
        <p:xfrm>
          <a:off x="916706" y="1959123"/>
          <a:ext cx="4892967" cy="41683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0726863A-7557-BE4C-012B-DDBC10833FEF}"/>
              </a:ext>
            </a:extLst>
          </p:cNvPr>
          <p:cNvSpPr txBox="1"/>
          <p:nvPr/>
        </p:nvSpPr>
        <p:spPr>
          <a:xfrm>
            <a:off x="2441861" y="1697277"/>
            <a:ext cx="18426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Jul ’18 – Jun ‘19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AEDC661-3EBC-6845-ED39-F7B2D3765BC4}"/>
              </a:ext>
            </a:extLst>
          </p:cNvPr>
          <p:cNvSpPr txBox="1"/>
          <p:nvPr/>
        </p:nvSpPr>
        <p:spPr>
          <a:xfrm>
            <a:off x="7850842" y="1697277"/>
            <a:ext cx="18426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Jul ’23 – Jun ‘24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F39A5753-8CF1-AB8F-9CFD-AA26403BCEF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21616585"/>
              </p:ext>
            </p:extLst>
          </p:nvPr>
        </p:nvGraphicFramePr>
        <p:xfrm>
          <a:off x="6325687" y="1959123"/>
          <a:ext cx="4892967" cy="41683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A76A2636-BFFB-A563-90E2-8F62A1A4B9CB}"/>
              </a:ext>
            </a:extLst>
          </p:cNvPr>
          <p:cNvSpPr/>
          <p:nvPr/>
        </p:nvSpPr>
        <p:spPr>
          <a:xfrm>
            <a:off x="177807" y="289136"/>
            <a:ext cx="1199267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Among P25-54, </a:t>
            </a: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more than 70% of all TV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ad impressions </a:t>
            </a: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are delivered in dayparts outside of primetime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C8C3566-CD02-66DA-0989-EF4CCB4E19E7}"/>
              </a:ext>
            </a:extLst>
          </p:cNvPr>
          <p:cNvSpPr/>
          <p:nvPr/>
        </p:nvSpPr>
        <p:spPr>
          <a:xfrm>
            <a:off x="-1" y="-1"/>
            <a:ext cx="2032002" cy="300583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Nat’l TV IMPs by Daypart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F005A8F-45F4-2C38-802B-8387DF8D706F}"/>
              </a:ext>
            </a:extLst>
          </p:cNvPr>
          <p:cNvSpPr/>
          <p:nvPr/>
        </p:nvSpPr>
        <p:spPr>
          <a:xfrm>
            <a:off x="483207" y="6533170"/>
            <a:ext cx="1168727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400" b="1" i="0" u="sng" strike="noStrike" kern="1200" cap="none" spc="0" normalizeH="0" baseline="0" noProof="0" dirty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4439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89859BC-3766-BE73-75C6-B33FCA6F635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4BC6824D-812E-84F1-4A20-FBCFC3B647E0}"/>
              </a:ext>
            </a:extLst>
          </p:cNvPr>
          <p:cNvSpPr txBox="1"/>
          <p:nvPr/>
        </p:nvSpPr>
        <p:spPr>
          <a:xfrm>
            <a:off x="0" y="1283741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National TV Equivalized Ad IMPs by Daypart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P50+</a:t>
            </a:r>
          </a:p>
        </p:txBody>
      </p:sp>
      <p:graphicFrame>
        <p:nvGraphicFramePr>
          <p:cNvPr id="19" name="Chart 18">
            <a:extLst>
              <a:ext uri="{FF2B5EF4-FFF2-40B4-BE49-F238E27FC236}">
                <a16:creationId xmlns:a16="http://schemas.microsoft.com/office/drawing/2014/main" id="{3BA2A9DA-C956-EB22-38BA-348E349144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82920440"/>
              </p:ext>
            </p:extLst>
          </p:nvPr>
        </p:nvGraphicFramePr>
        <p:xfrm>
          <a:off x="916706" y="1959123"/>
          <a:ext cx="4892967" cy="41683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9" name="TextBox 28">
            <a:extLst>
              <a:ext uri="{FF2B5EF4-FFF2-40B4-BE49-F238E27FC236}">
                <a16:creationId xmlns:a16="http://schemas.microsoft.com/office/drawing/2014/main" id="{0BD67D10-0782-B29B-2834-120A978AAD84}"/>
              </a:ext>
            </a:extLst>
          </p:cNvPr>
          <p:cNvSpPr txBox="1"/>
          <p:nvPr/>
        </p:nvSpPr>
        <p:spPr>
          <a:xfrm>
            <a:off x="2441861" y="1697277"/>
            <a:ext cx="18426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Jul ’18 – Jun ‘19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2F509AA-E1D1-4343-45E8-E4485D0B1F5D}"/>
              </a:ext>
            </a:extLst>
          </p:cNvPr>
          <p:cNvSpPr txBox="1"/>
          <p:nvPr/>
        </p:nvSpPr>
        <p:spPr>
          <a:xfrm>
            <a:off x="7850842" y="1697277"/>
            <a:ext cx="18426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Jul ’23 – Jun ‘24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E418E4D-BDAD-62E4-67F4-6518A6F364BD}"/>
              </a:ext>
            </a:extLst>
          </p:cNvPr>
          <p:cNvSpPr txBox="1"/>
          <p:nvPr/>
        </p:nvSpPr>
        <p:spPr>
          <a:xfrm>
            <a:off x="381380" y="6218107"/>
            <a:ext cx="117087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VAB analysis of Nielsen Ad Intel, as of 8/15/24. National TV: broadcast &amp; cable TV including Spanish-Language TV networks, excludes PSAs and promos. 7/1/18 – 6/30/19; 7/1/23 – 6/30/24. Morning (M-Su 6a – 9a), </a:t>
            </a:r>
            <a:r>
              <a:rPr lang="en-US" sz="800" dirty="0">
                <a:solidFill>
                  <a:srgbClr val="1B1464"/>
                </a:solidFill>
                <a:latin typeface="Helvetica" panose="020B0403020202020204" pitchFamily="34" charset="0"/>
              </a:rPr>
              <a:t>Daytime (M-Su 9a – 4:30p), Early Fringe (M-Su 4:30p – 7p), Prime Access (M-Sa 7p – 8p), Primetime (M-Sa 8p – 11p; Su 7p – 11p), Late News (M-Su 11p-11:30p), Late Fringe (M-Su 11:30p – 1a), Overnight (M-Su 1a – 6a).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EE4A4384-D08B-86A3-CF9A-DAF2301F600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77706455"/>
              </p:ext>
            </p:extLst>
          </p:nvPr>
        </p:nvGraphicFramePr>
        <p:xfrm>
          <a:off x="6325687" y="1959123"/>
          <a:ext cx="4892967" cy="41683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9F1D51F2-0612-0F41-3143-EC06E038D2CF}"/>
              </a:ext>
            </a:extLst>
          </p:cNvPr>
          <p:cNvSpPr/>
          <p:nvPr/>
        </p:nvSpPr>
        <p:spPr>
          <a:xfrm>
            <a:off x="177807" y="293690"/>
            <a:ext cx="1191236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Among P50+, more than three-quarters of all TV ad impressions </a:t>
            </a: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are delivered in dayparts outside of primetime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9594982-75CE-8CE3-CB76-A872E95E9E58}"/>
              </a:ext>
            </a:extLst>
          </p:cNvPr>
          <p:cNvSpPr/>
          <p:nvPr/>
        </p:nvSpPr>
        <p:spPr>
          <a:xfrm>
            <a:off x="483207" y="6533170"/>
            <a:ext cx="1168727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400" b="1" i="0" u="sng" strike="noStrike" kern="1200" cap="none" spc="0" normalizeH="0" baseline="0" noProof="0" dirty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78A946E-C1E8-F1CE-EA2F-11C9665EC267}"/>
              </a:ext>
            </a:extLst>
          </p:cNvPr>
          <p:cNvSpPr/>
          <p:nvPr/>
        </p:nvSpPr>
        <p:spPr>
          <a:xfrm>
            <a:off x="-1" y="-1"/>
            <a:ext cx="2032002" cy="300583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Nat’l TV IMPs by Daypart</a:t>
            </a:r>
          </a:p>
        </p:txBody>
      </p:sp>
    </p:spTree>
    <p:extLst>
      <p:ext uri="{BB962C8B-B14F-4D97-AF65-F5344CB8AC3E}">
        <p14:creationId xmlns:p14="http://schemas.microsoft.com/office/powerpoint/2010/main" val="270039416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3_Thinkbox">
  <a:themeElements>
    <a:clrScheme name="THINKBOX">
      <a:dk1>
        <a:sysClr val="windowText" lastClr="000000"/>
      </a:dk1>
      <a:lt1>
        <a:sysClr val="window" lastClr="FFFFFF"/>
      </a:lt1>
      <a:dk2>
        <a:srgbClr val="372D87"/>
      </a:dk2>
      <a:lt2>
        <a:srgbClr val="4D4D4D"/>
      </a:lt2>
      <a:accent1>
        <a:srgbClr val="372D87"/>
      </a:accent1>
      <a:accent2>
        <a:srgbClr val="0069B4"/>
      </a:accent2>
      <a:accent3>
        <a:srgbClr val="E10514"/>
      </a:accent3>
      <a:accent4>
        <a:srgbClr val="EB7305"/>
      </a:accent4>
      <a:accent5>
        <a:srgbClr val="009B3C"/>
      </a:accent5>
      <a:accent6>
        <a:srgbClr val="87B923"/>
      </a:accent6>
      <a:hlink>
        <a:srgbClr val="000000"/>
      </a:hlink>
      <a:folHlink>
        <a:srgbClr val="000000"/>
      </a:folHlink>
    </a:clrScheme>
    <a:fontScheme name="Custom 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CD00"/>
        </a:solidFill>
        <a:ln w="15875">
          <a:solidFill>
            <a:schemeClr val="accent1"/>
          </a:solidFill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2225">
          <a:solidFill>
            <a:srgbClr val="D9D9D9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600" dirty="0" err="1" smtClean="0">
            <a:solidFill>
              <a:schemeClr val="bg2"/>
            </a:solidFill>
          </a:defRPr>
        </a:defPPr>
      </a:lstStyle>
    </a:txDef>
  </a:objectDefaults>
  <a:extraClrSchemeLst/>
  <a:custClrLst>
    <a:custClr name="Yellow">
      <a:srgbClr val="FFCD00"/>
    </a:custClr>
    <a:custClr name="Light green">
      <a:srgbClr val="B9CD00"/>
    </a:custClr>
    <a:custClr name="Light blue ">
      <a:srgbClr val="00A5D7"/>
    </a:custClr>
  </a:custClrLst>
  <a:extLst>
    <a:ext uri="{05A4C25C-085E-4340-85A3-A5531E510DB2}">
      <thm15:themeFamily xmlns:thm15="http://schemas.microsoft.com/office/thememl/2012/main" name="Office Theme" id="{87B111D4-E9AF-426D-8C9F-EE971196E37C}" vid="{A929D647-F1B9-49CF-A84B-43D843FFC864}"/>
    </a:ext>
  </a:extLst>
</a:theme>
</file>

<file path=ppt/theme/theme3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ipstream">
      <a:majorFont>
        <a:latin typeface="Trebuchet MS"/>
        <a:ea typeface=""/>
        <a:cs typeface=""/>
        <a:font script="Jpan" typeface="ＭＳ ゴシック"/>
        <a:font script="Hang" typeface="HY그래픽B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ゴシック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D0AAE1E4240B941A4C52734E19288AB" ma:contentTypeVersion="17" ma:contentTypeDescription="Create a new document." ma:contentTypeScope="" ma:versionID="00f8e3544ea876084e635555b8d6e1e4">
  <xsd:schema xmlns:xsd="http://www.w3.org/2001/XMLSchema" xmlns:xs="http://www.w3.org/2001/XMLSchema" xmlns:p="http://schemas.microsoft.com/office/2006/metadata/properties" xmlns:ns2="a86b28e8-29a6-4ab8-af18-2a7f61acfad2" xmlns:ns3="9f6166fe-9f5b-43aa-b8a9-b4d7ad530bda" targetNamespace="http://schemas.microsoft.com/office/2006/metadata/properties" ma:root="true" ma:fieldsID="638292919b190b699f260c92cef6b5c0" ns2:_="" ns3:_="">
    <xsd:import namespace="a86b28e8-29a6-4ab8-af18-2a7f61acfad2"/>
    <xsd:import namespace="9f6166fe-9f5b-43aa-b8a9-b4d7ad530b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6b28e8-29a6-4ab8-af18-2a7f61acfa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6166fe-9f5b-43aa-b8a9-b4d7ad530bd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d696b49f-56d7-4f85-8b04-e2e66f1bdb7c}" ma:internalName="TaxCatchAll" ma:showField="CatchAllData" ma:web="9f6166fe-9f5b-43aa-b8a9-b4d7ad530bd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f6166fe-9f5b-43aa-b8a9-b4d7ad530bda" xsi:nil="true"/>
    <lcf76f155ced4ddcb4097134ff3c332f xmlns="a86b28e8-29a6-4ab8-af18-2a7f61acfad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6848F3A-7956-4AD3-B184-943EC29C5BF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594CF03-FEF0-4968-92C4-C759B46D8E18}">
  <ds:schemaRefs>
    <ds:schemaRef ds:uri="9f6166fe-9f5b-43aa-b8a9-b4d7ad530bda"/>
    <ds:schemaRef ds:uri="a86b28e8-29a6-4ab8-af18-2a7f61acfad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24F0907-A725-4FEB-92B4-176C747BAAAB}">
  <ds:schemaRefs>
    <ds:schemaRef ds:uri="9f6166fe-9f5b-43aa-b8a9-b4d7ad530bda"/>
    <ds:schemaRef ds:uri="a86b28e8-29a6-4ab8-af18-2a7f61acfad2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1186</Words>
  <Application>Microsoft Office PowerPoint</Application>
  <PresentationFormat>Widescreen</PresentationFormat>
  <Paragraphs>144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Aptos</vt:lpstr>
      <vt:lpstr>Aptos Display</vt:lpstr>
      <vt:lpstr>Arial</vt:lpstr>
      <vt:lpstr>Helvetica</vt:lpstr>
      <vt:lpstr>Trebuchet MS</vt:lpstr>
      <vt:lpstr>Office Theme</vt:lpstr>
      <vt:lpstr>3_Thinkbox</vt:lpstr>
      <vt:lpstr>4_Custom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Leah Montner Dixon</dc:creator>
  <cp:lastModifiedBy>Reed Kiely</cp:lastModifiedBy>
  <cp:revision>3</cp:revision>
  <dcterms:created xsi:type="dcterms:W3CDTF">2024-05-31T20:36:07Z</dcterms:created>
  <dcterms:modified xsi:type="dcterms:W3CDTF">2024-09-06T13:54:23Z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0x010100AD0AAE1E4240B941A4C52734E19288AB</vt:lpwstr>
  </property>
  <property fmtid="{D5CDD505-2E9C-101B-9397-08002B2CF9AE}" pid="3" name="MediaServiceImageTags">
    <vt:lpwstr/>
  </property>
</Properties>
</file>