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14737660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1613E7-0A0C-4C99-A29A-A3CC90B1CCB4}" v="1" dt="2025-03-04T19:28:25.0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21"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viewProps" Target="view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ylan Breger" userId="9b3da09f-10fe-42ec-9aa5-9fa2a3e9cc20" providerId="ADAL" clId="{681613E7-0A0C-4C99-A29A-A3CC90B1CCB4}"/>
    <pc:docChg chg="addSld delSld modSld">
      <pc:chgData name="Dylan Breger" userId="9b3da09f-10fe-42ec-9aa5-9fa2a3e9cc20" providerId="ADAL" clId="{681613E7-0A0C-4C99-A29A-A3CC90B1CCB4}" dt="2025-03-04T19:28:26.229" v="2" actId="47"/>
      <pc:docMkLst>
        <pc:docMk/>
      </pc:docMkLst>
      <pc:sldChg chg="new del">
        <pc:chgData name="Dylan Breger" userId="9b3da09f-10fe-42ec-9aa5-9fa2a3e9cc20" providerId="ADAL" clId="{681613E7-0A0C-4C99-A29A-A3CC90B1CCB4}" dt="2025-03-04T19:28:26.229" v="2" actId="47"/>
        <pc:sldMkLst>
          <pc:docMk/>
          <pc:sldMk cId="324005053" sldId="256"/>
        </pc:sldMkLst>
      </pc:sldChg>
      <pc:sldChg chg="add">
        <pc:chgData name="Dylan Breger" userId="9b3da09f-10fe-42ec-9aa5-9fa2a3e9cc20" providerId="ADAL" clId="{681613E7-0A0C-4C99-A29A-A3CC90B1CCB4}" dt="2025-03-04T19:28:25.085" v="1"/>
        <pc:sldMkLst>
          <pc:docMk/>
          <pc:sldMk cId="4023531053" sldId="2147376602"/>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739293566791497E-2"/>
          <c:y val="8.5969098509079217E-2"/>
          <c:w val="0.97652141286641703"/>
          <c:h val="0.54987335916919111"/>
        </c:manualLayout>
      </c:layout>
      <c:barChart>
        <c:barDir val="col"/>
        <c:grouping val="clustered"/>
        <c:varyColors val="0"/>
        <c:ser>
          <c:idx val="0"/>
          <c:order val="0"/>
          <c:tx>
            <c:strRef>
              <c:f>Sheet1!$B$1</c:f>
              <c:strCache>
                <c:ptCount val="1"/>
                <c:pt idx="0">
                  <c:v>Series 1</c:v>
                </c:pt>
              </c:strCache>
            </c:strRef>
          </c:tx>
          <c:spPr>
            <a:solidFill>
              <a:srgbClr val="00BFF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1B1464"/>
                    </a:solidFill>
                    <a:latin typeface="Helvetica" panose="020B0403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TV</c:v>
                </c:pt>
                <c:pt idx="1">
                  <c:v>Social Media</c:v>
                </c:pt>
                <c:pt idx="2">
                  <c:v>Movie Theaters</c:v>
                </c:pt>
                <c:pt idx="3">
                  <c:v>Mobile Apps</c:v>
                </c:pt>
                <c:pt idx="4">
                  <c:v>Out-of-Home Media</c:v>
                </c:pt>
                <c:pt idx="5">
                  <c:v>Online Journals, Magazines or News Websites</c:v>
                </c:pt>
                <c:pt idx="6">
                  <c:v>Radio</c:v>
                </c:pt>
                <c:pt idx="7">
                  <c:v>Print Journals or Magazines</c:v>
                </c:pt>
                <c:pt idx="8">
                  <c:v>Podcasts</c:v>
                </c:pt>
                <c:pt idx="9">
                  <c:v>Other</c:v>
                </c:pt>
              </c:strCache>
            </c:strRef>
          </c:cat>
          <c:val>
            <c:numRef>
              <c:f>Sheet1!$B$2:$B$11</c:f>
              <c:numCache>
                <c:formatCode>0%</c:formatCode>
                <c:ptCount val="10"/>
                <c:pt idx="0">
                  <c:v>0.47</c:v>
                </c:pt>
                <c:pt idx="1">
                  <c:v>0.34</c:v>
                </c:pt>
                <c:pt idx="2">
                  <c:v>0.26</c:v>
                </c:pt>
                <c:pt idx="3">
                  <c:v>0.1</c:v>
                </c:pt>
                <c:pt idx="4">
                  <c:v>0.09</c:v>
                </c:pt>
                <c:pt idx="5">
                  <c:v>0.08</c:v>
                </c:pt>
                <c:pt idx="6">
                  <c:v>7.0000000000000007E-2</c:v>
                </c:pt>
                <c:pt idx="7">
                  <c:v>0.05</c:v>
                </c:pt>
                <c:pt idx="8">
                  <c:v>0.05</c:v>
                </c:pt>
                <c:pt idx="9">
                  <c:v>0.03</c:v>
                </c:pt>
              </c:numCache>
            </c:numRef>
          </c:val>
          <c:extLst>
            <c:ext xmlns:c16="http://schemas.microsoft.com/office/drawing/2014/chart" uri="{C3380CC4-5D6E-409C-BE32-E72D297353CC}">
              <c16:uniqueId val="{00000000-E1EB-4757-8BA1-2606C350FB48}"/>
            </c:ext>
          </c:extLst>
        </c:ser>
        <c:dLbls>
          <c:showLegendKey val="0"/>
          <c:showVal val="0"/>
          <c:showCatName val="0"/>
          <c:showSerName val="0"/>
          <c:showPercent val="0"/>
          <c:showBubbleSize val="0"/>
        </c:dLbls>
        <c:gapWidth val="219"/>
        <c:overlap val="-27"/>
        <c:axId val="1490495119"/>
        <c:axId val="1490479759"/>
      </c:barChart>
      <c:catAx>
        <c:axId val="1490495119"/>
        <c:scaling>
          <c:orientation val="minMax"/>
        </c:scaling>
        <c:delete val="0"/>
        <c:axPos val="b"/>
        <c:numFmt formatCode="General" sourceLinked="1"/>
        <c:majorTickMark val="none"/>
        <c:minorTickMark val="none"/>
        <c:tickLblPos val="nextTo"/>
        <c:spPr>
          <a:noFill/>
          <a:ln w="9525" cap="flat" cmpd="sng" algn="ctr">
            <a:solidFill>
              <a:srgbClr val="1B1464"/>
            </a:solidFill>
            <a:round/>
          </a:ln>
          <a:effectLst/>
        </c:spPr>
        <c:txPr>
          <a:bodyPr rot="-60000000" spcFirstLastPara="1" vertOverflow="ellipsis" vert="horz" wrap="square" anchor="ctr" anchorCtr="1"/>
          <a:lstStyle/>
          <a:p>
            <a:pPr>
              <a:defRPr sz="1400" b="0" i="0" u="none" strike="noStrike" kern="1200" baseline="0">
                <a:solidFill>
                  <a:srgbClr val="1B1464"/>
                </a:solidFill>
                <a:latin typeface="Helvetica" panose="020B0403020202020204" pitchFamily="34" charset="0"/>
                <a:ea typeface="+mn-ea"/>
                <a:cs typeface="+mn-cs"/>
              </a:defRPr>
            </a:pPr>
            <a:endParaRPr lang="en-US"/>
          </a:p>
        </c:txPr>
        <c:crossAx val="1490479759"/>
        <c:crosses val="autoZero"/>
        <c:auto val="1"/>
        <c:lblAlgn val="ctr"/>
        <c:lblOffset val="100"/>
        <c:noMultiLvlLbl val="0"/>
      </c:catAx>
      <c:valAx>
        <c:axId val="1490479759"/>
        <c:scaling>
          <c:orientation val="minMax"/>
        </c:scaling>
        <c:delete val="1"/>
        <c:axPos val="l"/>
        <c:numFmt formatCode="0%" sourceLinked="1"/>
        <c:majorTickMark val="none"/>
        <c:minorTickMark val="none"/>
        <c:tickLblPos val="nextTo"/>
        <c:crossAx val="14904951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rgbClr val="1B1464"/>
          </a:solidFill>
          <a:latin typeface="Helvetica" panose="020B0403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6D636-8F88-C698-B53A-3C9D123BA1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678852C-09CA-A321-7FEE-F18AA73D16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BA64EF-6A7D-8370-0E97-DCA4AF192BB6}"/>
              </a:ext>
            </a:extLst>
          </p:cNvPr>
          <p:cNvSpPr>
            <a:spLocks noGrp="1"/>
          </p:cNvSpPr>
          <p:nvPr>
            <p:ph type="dt" sz="half" idx="10"/>
          </p:nvPr>
        </p:nvSpPr>
        <p:spPr/>
        <p:txBody>
          <a:bodyPr/>
          <a:lstStyle/>
          <a:p>
            <a:fld id="{7109A84E-364A-4659-9B91-16D38E570A52}" type="datetimeFigureOut">
              <a:rPr lang="en-US" smtClean="0"/>
              <a:t>3/4/2025</a:t>
            </a:fld>
            <a:endParaRPr lang="en-US"/>
          </a:p>
        </p:txBody>
      </p:sp>
      <p:sp>
        <p:nvSpPr>
          <p:cNvPr id="5" name="Footer Placeholder 4">
            <a:extLst>
              <a:ext uri="{FF2B5EF4-FFF2-40B4-BE49-F238E27FC236}">
                <a16:creationId xmlns:a16="http://schemas.microsoft.com/office/drawing/2014/main" id="{E28D014C-1C9E-695B-BECF-ADFC614A27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EF1FBF-B2DC-7459-7394-966F9633F492}"/>
              </a:ext>
            </a:extLst>
          </p:cNvPr>
          <p:cNvSpPr>
            <a:spLocks noGrp="1"/>
          </p:cNvSpPr>
          <p:nvPr>
            <p:ph type="sldNum" sz="quarter" idx="12"/>
          </p:nvPr>
        </p:nvSpPr>
        <p:spPr/>
        <p:txBody>
          <a:bodyPr/>
          <a:lstStyle/>
          <a:p>
            <a:fld id="{3C7C773A-AAEA-4B61-9175-BC3D5E0738D8}" type="slidenum">
              <a:rPr lang="en-US" smtClean="0"/>
              <a:t>‹#›</a:t>
            </a:fld>
            <a:endParaRPr lang="en-US"/>
          </a:p>
        </p:txBody>
      </p:sp>
    </p:spTree>
    <p:extLst>
      <p:ext uri="{BB962C8B-B14F-4D97-AF65-F5344CB8AC3E}">
        <p14:creationId xmlns:p14="http://schemas.microsoft.com/office/powerpoint/2010/main" val="3393402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3BF50-95E9-DCFB-B735-798205FEA6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15CBE0-3E74-255A-D066-9298333D58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1D5492-5E2E-AE85-EC54-AF0498F339D1}"/>
              </a:ext>
            </a:extLst>
          </p:cNvPr>
          <p:cNvSpPr>
            <a:spLocks noGrp="1"/>
          </p:cNvSpPr>
          <p:nvPr>
            <p:ph type="dt" sz="half" idx="10"/>
          </p:nvPr>
        </p:nvSpPr>
        <p:spPr/>
        <p:txBody>
          <a:bodyPr/>
          <a:lstStyle/>
          <a:p>
            <a:fld id="{7109A84E-364A-4659-9B91-16D38E570A52}" type="datetimeFigureOut">
              <a:rPr lang="en-US" smtClean="0"/>
              <a:t>3/4/2025</a:t>
            </a:fld>
            <a:endParaRPr lang="en-US"/>
          </a:p>
        </p:txBody>
      </p:sp>
      <p:sp>
        <p:nvSpPr>
          <p:cNvPr id="5" name="Footer Placeholder 4">
            <a:extLst>
              <a:ext uri="{FF2B5EF4-FFF2-40B4-BE49-F238E27FC236}">
                <a16:creationId xmlns:a16="http://schemas.microsoft.com/office/drawing/2014/main" id="{BB23E459-CE8B-6680-68BE-0D1E4F94C0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E73CDB-AC0E-692A-1084-FE803075D41C}"/>
              </a:ext>
            </a:extLst>
          </p:cNvPr>
          <p:cNvSpPr>
            <a:spLocks noGrp="1"/>
          </p:cNvSpPr>
          <p:nvPr>
            <p:ph type="sldNum" sz="quarter" idx="12"/>
          </p:nvPr>
        </p:nvSpPr>
        <p:spPr/>
        <p:txBody>
          <a:bodyPr/>
          <a:lstStyle/>
          <a:p>
            <a:fld id="{3C7C773A-AAEA-4B61-9175-BC3D5E0738D8}" type="slidenum">
              <a:rPr lang="en-US" smtClean="0"/>
              <a:t>‹#›</a:t>
            </a:fld>
            <a:endParaRPr lang="en-US"/>
          </a:p>
        </p:txBody>
      </p:sp>
    </p:spTree>
    <p:extLst>
      <p:ext uri="{BB962C8B-B14F-4D97-AF65-F5344CB8AC3E}">
        <p14:creationId xmlns:p14="http://schemas.microsoft.com/office/powerpoint/2010/main" val="2751841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B4662F-7F6D-E517-8303-EA9BC090A7C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C5F7-AC55-640C-20C8-DDA951E420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0ABAF6-A15C-DC0D-B351-95DC4BA221A9}"/>
              </a:ext>
            </a:extLst>
          </p:cNvPr>
          <p:cNvSpPr>
            <a:spLocks noGrp="1"/>
          </p:cNvSpPr>
          <p:nvPr>
            <p:ph type="dt" sz="half" idx="10"/>
          </p:nvPr>
        </p:nvSpPr>
        <p:spPr/>
        <p:txBody>
          <a:bodyPr/>
          <a:lstStyle/>
          <a:p>
            <a:fld id="{7109A84E-364A-4659-9B91-16D38E570A52}" type="datetimeFigureOut">
              <a:rPr lang="en-US" smtClean="0"/>
              <a:t>3/4/2025</a:t>
            </a:fld>
            <a:endParaRPr lang="en-US"/>
          </a:p>
        </p:txBody>
      </p:sp>
      <p:sp>
        <p:nvSpPr>
          <p:cNvPr id="5" name="Footer Placeholder 4">
            <a:extLst>
              <a:ext uri="{FF2B5EF4-FFF2-40B4-BE49-F238E27FC236}">
                <a16:creationId xmlns:a16="http://schemas.microsoft.com/office/drawing/2014/main" id="{0416AC48-7A55-42F9-CA34-6C70BB08C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730898-723F-6E3B-B9A2-0F2873347530}"/>
              </a:ext>
            </a:extLst>
          </p:cNvPr>
          <p:cNvSpPr>
            <a:spLocks noGrp="1"/>
          </p:cNvSpPr>
          <p:nvPr>
            <p:ph type="sldNum" sz="quarter" idx="12"/>
          </p:nvPr>
        </p:nvSpPr>
        <p:spPr/>
        <p:txBody>
          <a:bodyPr/>
          <a:lstStyle/>
          <a:p>
            <a:fld id="{3C7C773A-AAEA-4B61-9175-BC3D5E0738D8}" type="slidenum">
              <a:rPr lang="en-US" smtClean="0"/>
              <a:t>‹#›</a:t>
            </a:fld>
            <a:endParaRPr lang="en-US"/>
          </a:p>
        </p:txBody>
      </p:sp>
    </p:spTree>
    <p:extLst>
      <p:ext uri="{BB962C8B-B14F-4D97-AF65-F5344CB8AC3E}">
        <p14:creationId xmlns:p14="http://schemas.microsoft.com/office/powerpoint/2010/main" val="3944968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4F757-8BA2-F993-BC18-F62DCE49E8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7D5D4B-9AAC-0EE9-331F-177D2D7B69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F4FD05-D2F0-CD0D-14EF-C7FF4E3C85ED}"/>
              </a:ext>
            </a:extLst>
          </p:cNvPr>
          <p:cNvSpPr>
            <a:spLocks noGrp="1"/>
          </p:cNvSpPr>
          <p:nvPr>
            <p:ph type="dt" sz="half" idx="10"/>
          </p:nvPr>
        </p:nvSpPr>
        <p:spPr/>
        <p:txBody>
          <a:bodyPr/>
          <a:lstStyle/>
          <a:p>
            <a:fld id="{7109A84E-364A-4659-9B91-16D38E570A52}" type="datetimeFigureOut">
              <a:rPr lang="en-US" smtClean="0"/>
              <a:t>3/4/2025</a:t>
            </a:fld>
            <a:endParaRPr lang="en-US"/>
          </a:p>
        </p:txBody>
      </p:sp>
      <p:sp>
        <p:nvSpPr>
          <p:cNvPr id="5" name="Footer Placeholder 4">
            <a:extLst>
              <a:ext uri="{FF2B5EF4-FFF2-40B4-BE49-F238E27FC236}">
                <a16:creationId xmlns:a16="http://schemas.microsoft.com/office/drawing/2014/main" id="{6B049559-E3FE-BB39-279B-79DD08AFE0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9967A4-A994-3449-D16D-0935699D2AC4}"/>
              </a:ext>
            </a:extLst>
          </p:cNvPr>
          <p:cNvSpPr>
            <a:spLocks noGrp="1"/>
          </p:cNvSpPr>
          <p:nvPr>
            <p:ph type="sldNum" sz="quarter" idx="12"/>
          </p:nvPr>
        </p:nvSpPr>
        <p:spPr/>
        <p:txBody>
          <a:bodyPr/>
          <a:lstStyle/>
          <a:p>
            <a:fld id="{3C7C773A-AAEA-4B61-9175-BC3D5E0738D8}" type="slidenum">
              <a:rPr lang="en-US" smtClean="0"/>
              <a:t>‹#›</a:t>
            </a:fld>
            <a:endParaRPr lang="en-US"/>
          </a:p>
        </p:txBody>
      </p:sp>
    </p:spTree>
    <p:extLst>
      <p:ext uri="{BB962C8B-B14F-4D97-AF65-F5344CB8AC3E}">
        <p14:creationId xmlns:p14="http://schemas.microsoft.com/office/powerpoint/2010/main" val="171902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5DFBA-3938-4AD2-A51F-9143D0EC85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A71EF27-24DA-B887-64F7-5CF26AC425F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052CBA-ED73-B2A7-A2BB-8945144431EF}"/>
              </a:ext>
            </a:extLst>
          </p:cNvPr>
          <p:cNvSpPr>
            <a:spLocks noGrp="1"/>
          </p:cNvSpPr>
          <p:nvPr>
            <p:ph type="dt" sz="half" idx="10"/>
          </p:nvPr>
        </p:nvSpPr>
        <p:spPr/>
        <p:txBody>
          <a:bodyPr/>
          <a:lstStyle/>
          <a:p>
            <a:fld id="{7109A84E-364A-4659-9B91-16D38E570A52}" type="datetimeFigureOut">
              <a:rPr lang="en-US" smtClean="0"/>
              <a:t>3/4/2025</a:t>
            </a:fld>
            <a:endParaRPr lang="en-US"/>
          </a:p>
        </p:txBody>
      </p:sp>
      <p:sp>
        <p:nvSpPr>
          <p:cNvPr id="5" name="Footer Placeholder 4">
            <a:extLst>
              <a:ext uri="{FF2B5EF4-FFF2-40B4-BE49-F238E27FC236}">
                <a16:creationId xmlns:a16="http://schemas.microsoft.com/office/drawing/2014/main" id="{F278F4E8-9588-080A-9237-E9815CD6F9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53F2EF-3C3C-93BD-3D05-A5432550F72E}"/>
              </a:ext>
            </a:extLst>
          </p:cNvPr>
          <p:cNvSpPr>
            <a:spLocks noGrp="1"/>
          </p:cNvSpPr>
          <p:nvPr>
            <p:ph type="sldNum" sz="quarter" idx="12"/>
          </p:nvPr>
        </p:nvSpPr>
        <p:spPr/>
        <p:txBody>
          <a:bodyPr/>
          <a:lstStyle/>
          <a:p>
            <a:fld id="{3C7C773A-AAEA-4B61-9175-BC3D5E0738D8}" type="slidenum">
              <a:rPr lang="en-US" smtClean="0"/>
              <a:t>‹#›</a:t>
            </a:fld>
            <a:endParaRPr lang="en-US"/>
          </a:p>
        </p:txBody>
      </p:sp>
    </p:spTree>
    <p:extLst>
      <p:ext uri="{BB962C8B-B14F-4D97-AF65-F5344CB8AC3E}">
        <p14:creationId xmlns:p14="http://schemas.microsoft.com/office/powerpoint/2010/main" val="194411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60664-1FD9-4815-6689-038E375AF1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77412B-A309-B93D-01A6-D29EC14897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4B6F81-A7A4-9BD1-AD97-BD29E177EF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49F549-35C7-ABF7-D289-23B8CC7E727D}"/>
              </a:ext>
            </a:extLst>
          </p:cNvPr>
          <p:cNvSpPr>
            <a:spLocks noGrp="1"/>
          </p:cNvSpPr>
          <p:nvPr>
            <p:ph type="dt" sz="half" idx="10"/>
          </p:nvPr>
        </p:nvSpPr>
        <p:spPr/>
        <p:txBody>
          <a:bodyPr/>
          <a:lstStyle/>
          <a:p>
            <a:fld id="{7109A84E-364A-4659-9B91-16D38E570A52}" type="datetimeFigureOut">
              <a:rPr lang="en-US" smtClean="0"/>
              <a:t>3/4/2025</a:t>
            </a:fld>
            <a:endParaRPr lang="en-US"/>
          </a:p>
        </p:txBody>
      </p:sp>
      <p:sp>
        <p:nvSpPr>
          <p:cNvPr id="6" name="Footer Placeholder 5">
            <a:extLst>
              <a:ext uri="{FF2B5EF4-FFF2-40B4-BE49-F238E27FC236}">
                <a16:creationId xmlns:a16="http://schemas.microsoft.com/office/drawing/2014/main" id="{860F682E-C8B9-EC56-CCC8-63C596457B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B7B904-1042-760C-480A-43E95CC4499F}"/>
              </a:ext>
            </a:extLst>
          </p:cNvPr>
          <p:cNvSpPr>
            <a:spLocks noGrp="1"/>
          </p:cNvSpPr>
          <p:nvPr>
            <p:ph type="sldNum" sz="quarter" idx="12"/>
          </p:nvPr>
        </p:nvSpPr>
        <p:spPr/>
        <p:txBody>
          <a:bodyPr/>
          <a:lstStyle/>
          <a:p>
            <a:fld id="{3C7C773A-AAEA-4B61-9175-BC3D5E0738D8}" type="slidenum">
              <a:rPr lang="en-US" smtClean="0"/>
              <a:t>‹#›</a:t>
            </a:fld>
            <a:endParaRPr lang="en-US"/>
          </a:p>
        </p:txBody>
      </p:sp>
    </p:spTree>
    <p:extLst>
      <p:ext uri="{BB962C8B-B14F-4D97-AF65-F5344CB8AC3E}">
        <p14:creationId xmlns:p14="http://schemas.microsoft.com/office/powerpoint/2010/main" val="104271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CB1D1-7584-0DCB-9742-9EB701FB08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CA2A4-6554-0438-65A5-BB1562177A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61494C-EDDC-B0C9-8327-372CE79ADCF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CEFA90-C0D7-6720-F9EF-D545CB4811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F11FFC-F7E6-E7F2-5475-66E8FC4B03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C6A649-4445-4B20-8406-F586923FEAC7}"/>
              </a:ext>
            </a:extLst>
          </p:cNvPr>
          <p:cNvSpPr>
            <a:spLocks noGrp="1"/>
          </p:cNvSpPr>
          <p:nvPr>
            <p:ph type="dt" sz="half" idx="10"/>
          </p:nvPr>
        </p:nvSpPr>
        <p:spPr/>
        <p:txBody>
          <a:bodyPr/>
          <a:lstStyle/>
          <a:p>
            <a:fld id="{7109A84E-364A-4659-9B91-16D38E570A52}" type="datetimeFigureOut">
              <a:rPr lang="en-US" smtClean="0"/>
              <a:t>3/4/2025</a:t>
            </a:fld>
            <a:endParaRPr lang="en-US"/>
          </a:p>
        </p:txBody>
      </p:sp>
      <p:sp>
        <p:nvSpPr>
          <p:cNvPr id="8" name="Footer Placeholder 7">
            <a:extLst>
              <a:ext uri="{FF2B5EF4-FFF2-40B4-BE49-F238E27FC236}">
                <a16:creationId xmlns:a16="http://schemas.microsoft.com/office/drawing/2014/main" id="{DF6C6715-7EE6-0A63-A4F9-590297A41C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4B5E197-2CD4-804C-1404-A2959E8933BA}"/>
              </a:ext>
            </a:extLst>
          </p:cNvPr>
          <p:cNvSpPr>
            <a:spLocks noGrp="1"/>
          </p:cNvSpPr>
          <p:nvPr>
            <p:ph type="sldNum" sz="quarter" idx="12"/>
          </p:nvPr>
        </p:nvSpPr>
        <p:spPr/>
        <p:txBody>
          <a:bodyPr/>
          <a:lstStyle/>
          <a:p>
            <a:fld id="{3C7C773A-AAEA-4B61-9175-BC3D5E0738D8}" type="slidenum">
              <a:rPr lang="en-US" smtClean="0"/>
              <a:t>‹#›</a:t>
            </a:fld>
            <a:endParaRPr lang="en-US"/>
          </a:p>
        </p:txBody>
      </p:sp>
    </p:spTree>
    <p:extLst>
      <p:ext uri="{BB962C8B-B14F-4D97-AF65-F5344CB8AC3E}">
        <p14:creationId xmlns:p14="http://schemas.microsoft.com/office/powerpoint/2010/main" val="3882977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EF4D4-D705-1327-780D-AC4D2B5FD8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72480B-9709-A5C9-5FD3-FE8227E3B4CC}"/>
              </a:ext>
            </a:extLst>
          </p:cNvPr>
          <p:cNvSpPr>
            <a:spLocks noGrp="1"/>
          </p:cNvSpPr>
          <p:nvPr>
            <p:ph type="dt" sz="half" idx="10"/>
          </p:nvPr>
        </p:nvSpPr>
        <p:spPr/>
        <p:txBody>
          <a:bodyPr/>
          <a:lstStyle/>
          <a:p>
            <a:fld id="{7109A84E-364A-4659-9B91-16D38E570A52}" type="datetimeFigureOut">
              <a:rPr lang="en-US" smtClean="0"/>
              <a:t>3/4/2025</a:t>
            </a:fld>
            <a:endParaRPr lang="en-US"/>
          </a:p>
        </p:txBody>
      </p:sp>
      <p:sp>
        <p:nvSpPr>
          <p:cNvPr id="4" name="Footer Placeholder 3">
            <a:extLst>
              <a:ext uri="{FF2B5EF4-FFF2-40B4-BE49-F238E27FC236}">
                <a16:creationId xmlns:a16="http://schemas.microsoft.com/office/drawing/2014/main" id="{2255B59E-A3BF-4F16-1316-022713732F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22A3205-AFF0-DF8A-8E6F-FD7889507ACA}"/>
              </a:ext>
            </a:extLst>
          </p:cNvPr>
          <p:cNvSpPr>
            <a:spLocks noGrp="1"/>
          </p:cNvSpPr>
          <p:nvPr>
            <p:ph type="sldNum" sz="quarter" idx="12"/>
          </p:nvPr>
        </p:nvSpPr>
        <p:spPr/>
        <p:txBody>
          <a:bodyPr/>
          <a:lstStyle/>
          <a:p>
            <a:fld id="{3C7C773A-AAEA-4B61-9175-BC3D5E0738D8}" type="slidenum">
              <a:rPr lang="en-US" smtClean="0"/>
              <a:t>‹#›</a:t>
            </a:fld>
            <a:endParaRPr lang="en-US"/>
          </a:p>
        </p:txBody>
      </p:sp>
    </p:spTree>
    <p:extLst>
      <p:ext uri="{BB962C8B-B14F-4D97-AF65-F5344CB8AC3E}">
        <p14:creationId xmlns:p14="http://schemas.microsoft.com/office/powerpoint/2010/main" val="701845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ADF2C4-FC71-CAC8-2258-24D9A0267481}"/>
              </a:ext>
            </a:extLst>
          </p:cNvPr>
          <p:cNvSpPr>
            <a:spLocks noGrp="1"/>
          </p:cNvSpPr>
          <p:nvPr>
            <p:ph type="dt" sz="half" idx="10"/>
          </p:nvPr>
        </p:nvSpPr>
        <p:spPr/>
        <p:txBody>
          <a:bodyPr/>
          <a:lstStyle/>
          <a:p>
            <a:fld id="{7109A84E-364A-4659-9B91-16D38E570A52}" type="datetimeFigureOut">
              <a:rPr lang="en-US" smtClean="0"/>
              <a:t>3/4/2025</a:t>
            </a:fld>
            <a:endParaRPr lang="en-US"/>
          </a:p>
        </p:txBody>
      </p:sp>
      <p:sp>
        <p:nvSpPr>
          <p:cNvPr id="3" name="Footer Placeholder 2">
            <a:extLst>
              <a:ext uri="{FF2B5EF4-FFF2-40B4-BE49-F238E27FC236}">
                <a16:creationId xmlns:a16="http://schemas.microsoft.com/office/drawing/2014/main" id="{C01D903F-A667-8F91-620B-24EBBFE7481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7EC2D0-80F4-26BD-13F4-C12DEC303AD3}"/>
              </a:ext>
            </a:extLst>
          </p:cNvPr>
          <p:cNvSpPr>
            <a:spLocks noGrp="1"/>
          </p:cNvSpPr>
          <p:nvPr>
            <p:ph type="sldNum" sz="quarter" idx="12"/>
          </p:nvPr>
        </p:nvSpPr>
        <p:spPr/>
        <p:txBody>
          <a:bodyPr/>
          <a:lstStyle/>
          <a:p>
            <a:fld id="{3C7C773A-AAEA-4B61-9175-BC3D5E0738D8}" type="slidenum">
              <a:rPr lang="en-US" smtClean="0"/>
              <a:t>‹#›</a:t>
            </a:fld>
            <a:endParaRPr lang="en-US"/>
          </a:p>
        </p:txBody>
      </p:sp>
    </p:spTree>
    <p:extLst>
      <p:ext uri="{BB962C8B-B14F-4D97-AF65-F5344CB8AC3E}">
        <p14:creationId xmlns:p14="http://schemas.microsoft.com/office/powerpoint/2010/main" val="2062080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67736-C0E5-D08C-EE97-397EF6CA7A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D1974F7-79B0-0582-AA67-843F239EB6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90DA68-D746-FBF3-ADC7-8B043B8CC9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74E589-3D96-ADD1-B89B-A0AEBF0E762A}"/>
              </a:ext>
            </a:extLst>
          </p:cNvPr>
          <p:cNvSpPr>
            <a:spLocks noGrp="1"/>
          </p:cNvSpPr>
          <p:nvPr>
            <p:ph type="dt" sz="half" idx="10"/>
          </p:nvPr>
        </p:nvSpPr>
        <p:spPr/>
        <p:txBody>
          <a:bodyPr/>
          <a:lstStyle/>
          <a:p>
            <a:fld id="{7109A84E-364A-4659-9B91-16D38E570A52}" type="datetimeFigureOut">
              <a:rPr lang="en-US" smtClean="0"/>
              <a:t>3/4/2025</a:t>
            </a:fld>
            <a:endParaRPr lang="en-US"/>
          </a:p>
        </p:txBody>
      </p:sp>
      <p:sp>
        <p:nvSpPr>
          <p:cNvPr id="6" name="Footer Placeholder 5">
            <a:extLst>
              <a:ext uri="{FF2B5EF4-FFF2-40B4-BE49-F238E27FC236}">
                <a16:creationId xmlns:a16="http://schemas.microsoft.com/office/drawing/2014/main" id="{A13F994C-F05F-FFDC-6F3D-04B4978305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FB62EE-BA5C-74FB-8D63-511CCBF52521}"/>
              </a:ext>
            </a:extLst>
          </p:cNvPr>
          <p:cNvSpPr>
            <a:spLocks noGrp="1"/>
          </p:cNvSpPr>
          <p:nvPr>
            <p:ph type="sldNum" sz="quarter" idx="12"/>
          </p:nvPr>
        </p:nvSpPr>
        <p:spPr/>
        <p:txBody>
          <a:bodyPr/>
          <a:lstStyle/>
          <a:p>
            <a:fld id="{3C7C773A-AAEA-4B61-9175-BC3D5E0738D8}" type="slidenum">
              <a:rPr lang="en-US" smtClean="0"/>
              <a:t>‹#›</a:t>
            </a:fld>
            <a:endParaRPr lang="en-US"/>
          </a:p>
        </p:txBody>
      </p:sp>
    </p:spTree>
    <p:extLst>
      <p:ext uri="{BB962C8B-B14F-4D97-AF65-F5344CB8AC3E}">
        <p14:creationId xmlns:p14="http://schemas.microsoft.com/office/powerpoint/2010/main" val="4025644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6E47D-4819-2729-8373-F40045DB97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E4270C-77B9-708F-E29A-B5E729CAD4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BB6A3A4-E35F-A375-6CFC-A70A39EC11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8F9D3A-AA20-E298-D494-31E129630B57}"/>
              </a:ext>
            </a:extLst>
          </p:cNvPr>
          <p:cNvSpPr>
            <a:spLocks noGrp="1"/>
          </p:cNvSpPr>
          <p:nvPr>
            <p:ph type="dt" sz="half" idx="10"/>
          </p:nvPr>
        </p:nvSpPr>
        <p:spPr/>
        <p:txBody>
          <a:bodyPr/>
          <a:lstStyle/>
          <a:p>
            <a:fld id="{7109A84E-364A-4659-9B91-16D38E570A52}" type="datetimeFigureOut">
              <a:rPr lang="en-US" smtClean="0"/>
              <a:t>3/4/2025</a:t>
            </a:fld>
            <a:endParaRPr lang="en-US"/>
          </a:p>
        </p:txBody>
      </p:sp>
      <p:sp>
        <p:nvSpPr>
          <p:cNvPr id="6" name="Footer Placeholder 5">
            <a:extLst>
              <a:ext uri="{FF2B5EF4-FFF2-40B4-BE49-F238E27FC236}">
                <a16:creationId xmlns:a16="http://schemas.microsoft.com/office/drawing/2014/main" id="{36DBAB41-A599-B924-D68E-47C038D64D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993041-CF85-49D0-7AD2-44DA77DAC91F}"/>
              </a:ext>
            </a:extLst>
          </p:cNvPr>
          <p:cNvSpPr>
            <a:spLocks noGrp="1"/>
          </p:cNvSpPr>
          <p:nvPr>
            <p:ph type="sldNum" sz="quarter" idx="12"/>
          </p:nvPr>
        </p:nvSpPr>
        <p:spPr/>
        <p:txBody>
          <a:bodyPr/>
          <a:lstStyle/>
          <a:p>
            <a:fld id="{3C7C773A-AAEA-4B61-9175-BC3D5E0738D8}" type="slidenum">
              <a:rPr lang="en-US" smtClean="0"/>
              <a:t>‹#›</a:t>
            </a:fld>
            <a:endParaRPr lang="en-US"/>
          </a:p>
        </p:txBody>
      </p:sp>
    </p:spTree>
    <p:extLst>
      <p:ext uri="{BB962C8B-B14F-4D97-AF65-F5344CB8AC3E}">
        <p14:creationId xmlns:p14="http://schemas.microsoft.com/office/powerpoint/2010/main" val="3841899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B16638-32F6-B6CA-463E-A03A3CFFF8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4AA2464-01E1-1FA7-73F2-BFE88535B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68D3BE-8F45-2039-7D06-CD6E4C554B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09A84E-364A-4659-9B91-16D38E570A52}" type="datetimeFigureOut">
              <a:rPr lang="en-US" smtClean="0"/>
              <a:t>3/4/2025</a:t>
            </a:fld>
            <a:endParaRPr lang="en-US"/>
          </a:p>
        </p:txBody>
      </p:sp>
      <p:sp>
        <p:nvSpPr>
          <p:cNvPr id="5" name="Footer Placeholder 4">
            <a:extLst>
              <a:ext uri="{FF2B5EF4-FFF2-40B4-BE49-F238E27FC236}">
                <a16:creationId xmlns:a16="http://schemas.microsoft.com/office/drawing/2014/main" id="{36850764-F61F-ED20-14AA-93DB8C2B05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48BF7F3-9EEE-F8E1-8677-D8941473E6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C7C773A-AAEA-4B61-9175-BC3D5E0738D8}" type="slidenum">
              <a:rPr lang="en-US" smtClean="0"/>
              <a:t>‹#›</a:t>
            </a:fld>
            <a:endParaRPr lang="en-US"/>
          </a:p>
        </p:txBody>
      </p:sp>
    </p:spTree>
    <p:extLst>
      <p:ext uri="{BB962C8B-B14F-4D97-AF65-F5344CB8AC3E}">
        <p14:creationId xmlns:p14="http://schemas.microsoft.com/office/powerpoint/2010/main" val="4105343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thevab.com/signin?utm_source=grab-and-go&amp;utm_medium=vab-insights&amp;utm_campaign=" TargetMode="External"/><Relationship Id="rId4" Type="http://schemas.openxmlformats.org/officeDocument/2006/relationships/hyperlink" Target="https://thevab.com/insigh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EB68461-C42E-B426-5F32-245FF6B15DED}"/>
              </a:ext>
            </a:extLst>
          </p:cNvPr>
          <p:cNvSpPr/>
          <p:nvPr/>
        </p:nvSpPr>
        <p:spPr>
          <a:xfrm>
            <a:off x="0" y="1765230"/>
            <a:ext cx="12191999" cy="5103920"/>
          </a:xfrm>
          <a:prstGeom prst="rect">
            <a:avLst/>
          </a:prstGeom>
          <a:solidFill>
            <a:srgbClr val="E2E8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3" name="Chart 42">
            <a:extLst>
              <a:ext uri="{FF2B5EF4-FFF2-40B4-BE49-F238E27FC236}">
                <a16:creationId xmlns:a16="http://schemas.microsoft.com/office/drawing/2014/main" id="{3B2C36D2-1F24-93FF-3748-43B41693AD44}"/>
              </a:ext>
            </a:extLst>
          </p:cNvPr>
          <p:cNvGraphicFramePr/>
          <p:nvPr/>
        </p:nvGraphicFramePr>
        <p:xfrm>
          <a:off x="145898" y="2532585"/>
          <a:ext cx="11900205" cy="395087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AB613DA9-28F3-36EE-CE75-F0B6F185C619}"/>
              </a:ext>
            </a:extLst>
          </p:cNvPr>
          <p:cNvSpPr txBox="1"/>
          <p:nvPr/>
        </p:nvSpPr>
        <p:spPr>
          <a:xfrm>
            <a:off x="483206" y="6267357"/>
            <a:ext cx="11487658" cy="2797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Source: YouGov, September 12, 2024. Based on A18+. Note: Respondents were asked, "In which of the following channels, if any, do you usually notice promotional campaigns for new movies in movie theaters?" Please select all that apply. Data is from the September 2024 YouGov survey. Adults worldwide ages 18+ were surveyed online during May 2024. ‘N/A – I don’t usually notice campaigns for new movies’ (28%).</a:t>
            </a:r>
            <a:endParaRPr kumimoji="0" lang="fr-FR" sz="7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endParaRPr>
          </a:p>
        </p:txBody>
      </p:sp>
      <p:sp>
        <p:nvSpPr>
          <p:cNvPr id="7" name="TextBox 6">
            <a:extLst>
              <a:ext uri="{FF2B5EF4-FFF2-40B4-BE49-F238E27FC236}">
                <a16:creationId xmlns:a16="http://schemas.microsoft.com/office/drawing/2014/main" id="{6056A347-187E-42D1-6B2A-F694BC83B068}"/>
              </a:ext>
            </a:extLst>
          </p:cNvPr>
          <p:cNvSpPr txBox="1"/>
          <p:nvPr/>
        </p:nvSpPr>
        <p:spPr>
          <a:xfrm>
            <a:off x="0" y="1857287"/>
            <a:ext cx="12192000" cy="6155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Channels Where U.S. Adults Typically Notice Promotional Campaigns for New Movies in Theaters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rgbClr val="1B1464"/>
                </a:solidFill>
                <a:latin typeface="Helvetica" panose="020B0604020202020204" pitchFamily="34" charset="0"/>
                <a:cs typeface="Helvetica" panose="020B0604020202020204" pitchFamily="34" charset="0"/>
              </a:rPr>
              <a:t>% of respondents</a:t>
            </a:r>
            <a:endParaRPr kumimoji="0" lang="en-US" sz="1800" i="0"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endParaRPr>
          </a:p>
        </p:txBody>
      </p:sp>
      <p:sp>
        <p:nvSpPr>
          <p:cNvPr id="8" name="Rectangle 7">
            <a:extLst>
              <a:ext uri="{FF2B5EF4-FFF2-40B4-BE49-F238E27FC236}">
                <a16:creationId xmlns:a16="http://schemas.microsoft.com/office/drawing/2014/main" id="{6F4DE6E5-B047-2A26-1AC9-6F19A8455AFB}"/>
              </a:ext>
            </a:extLst>
          </p:cNvPr>
          <p:cNvSpPr/>
          <p:nvPr/>
        </p:nvSpPr>
        <p:spPr>
          <a:xfrm>
            <a:off x="-1" y="0"/>
            <a:ext cx="3560323" cy="328378"/>
          </a:xfrm>
          <a:prstGeom prst="rect">
            <a:avLst/>
          </a:prstGeom>
          <a:solidFill>
            <a:srgbClr val="1B1464"/>
          </a:solidFill>
          <a:ln>
            <a:solidFill>
              <a:srgbClr val="1B146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rPr>
              <a:t>Awareness Driving Channels: Theatrical Movies</a:t>
            </a:r>
          </a:p>
        </p:txBody>
      </p:sp>
      <p:sp>
        <p:nvSpPr>
          <p:cNvPr id="9" name="Rectangle 8">
            <a:extLst>
              <a:ext uri="{FF2B5EF4-FFF2-40B4-BE49-F238E27FC236}">
                <a16:creationId xmlns:a16="http://schemas.microsoft.com/office/drawing/2014/main" id="{985F7E92-ED1D-3119-3E90-D57CBF350E25}"/>
              </a:ext>
            </a:extLst>
          </p:cNvPr>
          <p:cNvSpPr/>
          <p:nvPr/>
        </p:nvSpPr>
        <p:spPr>
          <a:xfrm>
            <a:off x="10267952" y="0"/>
            <a:ext cx="1924048" cy="1671565"/>
          </a:xfrm>
          <a:prstGeom prst="rect">
            <a:avLst/>
          </a:prstGeom>
          <a:noFill/>
          <a:ln w="28575">
            <a:solidFill>
              <a:srgbClr val="ED3C8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10" name="Picture 9">
            <a:extLst>
              <a:ext uri="{FF2B5EF4-FFF2-40B4-BE49-F238E27FC236}">
                <a16:creationId xmlns:a16="http://schemas.microsoft.com/office/drawing/2014/main" id="{4BACF3C5-AFD0-9BD8-2DC3-E367CBE9F4A6}"/>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11" name="Rectangle 10">
            <a:extLst>
              <a:ext uri="{FF2B5EF4-FFF2-40B4-BE49-F238E27FC236}">
                <a16:creationId xmlns:a16="http://schemas.microsoft.com/office/drawing/2014/main" id="{EAD5B4D2-D0FF-F8B2-2C92-9DCF15BA48D5}"/>
              </a:ext>
            </a:extLst>
          </p:cNvPr>
          <p:cNvSpPr/>
          <p:nvPr/>
        </p:nvSpPr>
        <p:spPr>
          <a:xfrm>
            <a:off x="483207" y="6533170"/>
            <a:ext cx="1168727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theVAB.com/insights</a:t>
            </a:r>
            <a:endPar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endParaRPr>
          </a:p>
        </p:txBody>
      </p:sp>
      <p:sp>
        <p:nvSpPr>
          <p:cNvPr id="12" name="Rectangle 11">
            <a:extLst>
              <a:ext uri="{FF2B5EF4-FFF2-40B4-BE49-F238E27FC236}">
                <a16:creationId xmlns:a16="http://schemas.microsoft.com/office/drawing/2014/main" id="{6E56F397-E250-266D-8FB5-84F68DF79533}"/>
              </a:ext>
            </a:extLst>
          </p:cNvPr>
          <p:cNvSpPr/>
          <p:nvPr/>
        </p:nvSpPr>
        <p:spPr>
          <a:xfrm>
            <a:off x="124718" y="527717"/>
            <a:ext cx="9802012" cy="8925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b="1">
                <a:solidFill>
                  <a:srgbClr val="1B1464"/>
                </a:solidFill>
                <a:latin typeface="Helvetica" pitchFamily="2" charset="0"/>
              </a:rPr>
              <a:t>TV, social media and movie theaters are the top channels </a:t>
            </a:r>
            <a:br>
              <a:rPr lang="en-US" sz="2600" b="1">
                <a:solidFill>
                  <a:srgbClr val="1B1464"/>
                </a:solidFill>
                <a:latin typeface="Helvetica" pitchFamily="2" charset="0"/>
              </a:rPr>
            </a:br>
            <a:r>
              <a:rPr lang="en-US" sz="2600" b="1">
                <a:solidFill>
                  <a:srgbClr val="1B1464"/>
                </a:solidFill>
                <a:latin typeface="Helvetica" pitchFamily="2" charset="0"/>
              </a:rPr>
              <a:t>for noticing new movie promotions</a:t>
            </a:r>
            <a:endParaRPr kumimoji="0" lang="en-US" sz="2600" b="1" i="0" u="none" strike="noStrike" kern="1200" cap="none" spc="0" normalizeH="0" baseline="0" noProof="0">
              <a:ln>
                <a:noFill/>
              </a:ln>
              <a:solidFill>
                <a:srgbClr val="1B1464"/>
              </a:solidFill>
              <a:effectLst/>
              <a:uLnTx/>
              <a:uFillTx/>
              <a:latin typeface="Helvetica" pitchFamily="2" charset="0"/>
              <a:ea typeface="+mn-ea"/>
              <a:cs typeface="+mn-cs"/>
            </a:endParaRPr>
          </a:p>
        </p:txBody>
      </p:sp>
      <p:pic>
        <p:nvPicPr>
          <p:cNvPr id="39" name="Picture 2">
            <a:hlinkClick r:id="rId5"/>
            <a:extLst>
              <a:ext uri="{FF2B5EF4-FFF2-40B4-BE49-F238E27FC236}">
                <a16:creationId xmlns:a16="http://schemas.microsoft.com/office/drawing/2014/main" id="{0DA3ACA6-7D1D-1B0E-804B-F50BDA1271A4}"/>
              </a:ext>
            </a:extLst>
          </p:cNvPr>
          <p:cNvPicPr>
            <a:picLocks noChangeAspect="1" noChangeArrowheads="1"/>
          </p:cNvPicPr>
          <p:nvPr/>
        </p:nvPicPr>
        <p:blipFill rotWithShape="1">
          <a:blip r:embed="rId6" cstate="hqprint">
            <a:extLst>
              <a:ext uri="{28A0092B-C50C-407E-A947-70E740481C1C}">
                <a14:useLocalDpi xmlns:a14="http://schemas.microsoft.com/office/drawing/2010/main"/>
              </a:ext>
            </a:extLst>
          </a:blip>
          <a:srcRect l="8627" t="8925" r="8225" b="7734"/>
          <a:stretch/>
        </p:blipFill>
        <p:spPr bwMode="auto">
          <a:xfrm>
            <a:off x="10676741" y="521763"/>
            <a:ext cx="1106470" cy="1109038"/>
          </a:xfrm>
          <a:prstGeom prst="rect">
            <a:avLst/>
          </a:prstGeom>
          <a:noFill/>
          <a:extLst>
            <a:ext uri="{909E8E84-426E-40DD-AFC4-6F175D3DCCD1}">
              <a14:hiddenFill xmlns:a14="http://schemas.microsoft.com/office/drawing/2010/main">
                <a:solidFill>
                  <a:srgbClr val="FFFFFF"/>
                </a:solidFill>
              </a14:hiddenFill>
            </a:ext>
          </a:extLst>
        </p:spPr>
      </p:pic>
      <p:sp>
        <p:nvSpPr>
          <p:cNvPr id="40" name="TextBox 39">
            <a:extLst>
              <a:ext uri="{FF2B5EF4-FFF2-40B4-BE49-F238E27FC236}">
                <a16:creationId xmlns:a16="http://schemas.microsoft.com/office/drawing/2014/main" id="{05FB6BD5-DB39-6CE5-A329-98A0E1E77E77}"/>
              </a:ext>
            </a:extLst>
          </p:cNvPr>
          <p:cNvSpPr txBox="1"/>
          <p:nvPr/>
        </p:nvSpPr>
        <p:spPr>
          <a:xfrm>
            <a:off x="10220325" y="26057"/>
            <a:ext cx="1990725"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Scan or click to access more advertising </a:t>
            </a:r>
            <a:r>
              <a:rPr lang="en-US" sz="1000" b="1">
                <a:solidFill>
                  <a:srgbClr val="ED3C8D"/>
                </a:solidFill>
                <a:latin typeface="Helvetica" panose="020B0604020202020204" pitchFamily="34" charset="0"/>
                <a:cs typeface="Helvetica" panose="020B0604020202020204" pitchFamily="34" charset="0"/>
              </a:rPr>
              <a:t>impact </a:t>
            </a:r>
            <a:r>
              <a:rPr kumimoji="0" lang="en-US" sz="10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insights</a:t>
            </a:r>
          </a:p>
        </p:txBody>
      </p:sp>
    </p:spTree>
    <p:extLst>
      <p:ext uri="{BB962C8B-B14F-4D97-AF65-F5344CB8AC3E}">
        <p14:creationId xmlns:p14="http://schemas.microsoft.com/office/powerpoint/2010/main" val="4023531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4291D3CFFFB3468A8BEBC160241642" ma:contentTypeVersion="18" ma:contentTypeDescription="Create a new document." ma:contentTypeScope="" ma:versionID="387be907f486394efa0aa922f6891cb4">
  <xsd:schema xmlns:xsd="http://www.w3.org/2001/XMLSchema" xmlns:xs="http://www.w3.org/2001/XMLSchema" xmlns:p="http://schemas.microsoft.com/office/2006/metadata/properties" xmlns:ns2="97cdb7a3-d8d8-4d5a-8559-ae518cf29f49" xmlns:ns3="8ffbcc2d-a520-42b9-8ca7-e090664160a6" targetNamespace="http://schemas.microsoft.com/office/2006/metadata/properties" ma:root="true" ma:fieldsID="5bf9659b688e4d2890b1db6b33d4e217" ns2:_="" ns3:_="">
    <xsd:import namespace="97cdb7a3-d8d8-4d5a-8559-ae518cf29f49"/>
    <xsd:import namespace="8ffbcc2d-a520-42b9-8ca7-e090664160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db7a3-d8d8-4d5a-8559-ae518cf29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c637ead-fd64-45b4-abde-ec2d09ec10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fbcc2d-a520-42b9-8ca7-e090664160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2ae5e6-0bf7-4809-94d2-b453c12df252}" ma:internalName="TaxCatchAll" ma:showField="CatchAllData" ma:web="8ffbcc2d-a520-42b9-8ca7-e090664160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ffbcc2d-a520-42b9-8ca7-e090664160a6" xsi:nil="true"/>
    <lcf76f155ced4ddcb4097134ff3c332f xmlns="97cdb7a3-d8d8-4d5a-8559-ae518cf29f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941F176-3CD5-46C5-8415-D72F84C1FA5E}"/>
</file>

<file path=customXml/itemProps2.xml><?xml version="1.0" encoding="utf-8"?>
<ds:datastoreItem xmlns:ds="http://schemas.openxmlformats.org/officeDocument/2006/customXml" ds:itemID="{FCAD630C-3FFB-45F1-A138-5C9F563D5C86}"/>
</file>

<file path=customXml/itemProps3.xml><?xml version="1.0" encoding="utf-8"?>
<ds:datastoreItem xmlns:ds="http://schemas.openxmlformats.org/officeDocument/2006/customXml" ds:itemID="{5CE0A11B-CE57-43E5-98BA-C37511730E21}"/>
</file>

<file path=docProps/app.xml><?xml version="1.0" encoding="utf-8"?>
<Properties xmlns="http://schemas.openxmlformats.org/officeDocument/2006/extended-properties" xmlns:vt="http://schemas.openxmlformats.org/officeDocument/2006/docPropsVTypes">
  <TotalTime>0</TotalTime>
  <Words>143</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Dylan Breger</dc:creator>
  <cp:lastModifiedBy>Dylan Breger</cp:lastModifiedBy>
  <cp:revision>1</cp:revision>
  <dcterms:created xsi:type="dcterms:W3CDTF">2025-03-04T19:28:23Z</dcterms:created>
  <dcterms:modified xsi:type="dcterms:W3CDTF">2025-03-04T19:28:34Z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0x010100C24291D3CFFFB3468A8BEBC160241642</vt:lpwstr>
  </property>
</Properties>
</file>