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1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FA3CCE-D023-44C4-AD62-2DD737DE29F8}" v="1" dt="2024-08-08T18:28:57.2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8" d="100"/>
          <a:sy n="48" d="100"/>
        </p:scale>
        <p:origin x="67" y="7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9FA3CCE-D023-44C4-AD62-2DD737DE29F8}"/>
    <pc:docChg chg="addSld modSld">
      <pc:chgData name="Dylan Breger" userId="9b3da09f-10fe-42ec-9aa5-9fa2a3e9cc20" providerId="ADAL" clId="{A9FA3CCE-D023-44C4-AD62-2DD737DE29F8}" dt="2024-08-08T18:28:57.266" v="0"/>
      <pc:docMkLst>
        <pc:docMk/>
      </pc:docMkLst>
      <pc:sldChg chg="add">
        <pc:chgData name="Dylan Breger" userId="9b3da09f-10fe-42ec-9aa5-9fa2a3e9cc20" providerId="ADAL" clId="{A9FA3CCE-D023-44C4-AD62-2DD737DE29F8}" dt="2024-08-08T18:28:57.266" v="0"/>
        <pc:sldMkLst>
          <pc:docMk/>
          <pc:sldMk cId="2481733569" sldId="214737641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994759050020668"/>
          <c:y val="0"/>
          <c:w val="0.63918585638277592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E6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E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0AF-4F68-94A3-487A2DBE25D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Discussed it with friends or family</c:v>
                </c:pt>
                <c:pt idx="1">
                  <c:v>Researched what was discussed</c:v>
                </c:pt>
                <c:pt idx="2">
                  <c:v>Registered to vote</c:v>
                </c:pt>
                <c:pt idx="3">
                  <c:v>Donated to a political cause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0.43</c:v>
                </c:pt>
                <c:pt idx="1">
                  <c:v>0.41</c:v>
                </c:pt>
                <c:pt idx="2">
                  <c:v>0.17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AF-4F68-94A3-487A2DBE25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7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bg1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44EC0-8AD9-6A5D-56EA-36827D698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1907EE-158D-5D0D-68BA-D579334E1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4BFD9-E6A3-5FD3-A208-70F724D84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A2D49-60BE-8941-D6F6-13F45E56C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4505D-446E-8DB4-7CDC-FB65AB0ED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9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FEDE6-8BD7-3960-C699-744CA72E4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C8550-A314-1F0F-D585-6EEB4F6A1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DEDEA-0ED2-1843-85BA-E18734E97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DFB37-83F7-3DBE-7203-6770353DC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FAAFD-E3B7-0366-D516-3D60C6139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0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7156D5-E27E-4EF3-3CE5-B682D003F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C3F6A3-EBFB-86FE-DB63-9616F4A9A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2CD5-B786-4A86-6F6F-D32DF74BB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42D1A-8098-2633-A182-47E519DAF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F4F2E-43B3-532C-F619-54431B24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17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A9414-0D3A-A478-C075-5887DB0C8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1F6C7-2AF5-DA38-9F07-7D3F0E4AD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73A2C-B57C-E2AC-CBD7-DB5D61F91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2FF71-40FF-5BB3-8EA3-22717975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F3D3E-A91E-5648-B86B-B2BC1B9F2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7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3E2F5-AAD4-CD38-70F7-B4F1B62CA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41BA4-F023-F44B-6FBF-A0EECDEA6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B7195-97DD-0702-5273-F828D9EA6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4EA45-A2C1-3D19-A450-F663932A3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297E4-2987-403F-667A-4CF585F3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8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040FD-C40B-13B2-8A4E-09B744E39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96502-7758-C159-C74B-54EE5941E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5B5E0-7EF6-D998-482C-37DE65039D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238B9-2CFB-DF4A-3428-A99E4A00A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B6903D-D773-D289-A2D7-C4FBECB5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08ED2-B88C-2B54-75E6-2EECFCB3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6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637DF-D976-83CC-A279-5CB52BAE4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C7F8D-08E3-AB45-D899-94582BA32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EBD99-C6AE-EECB-47B3-72DB00E34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90CF31-0414-59C0-43A6-4C6A1A8153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766824-9B5C-52E8-A092-F86B829DFA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6384CE-E9AD-178A-0DDF-876DA0A4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429A6-0D8E-895D-448E-16E492748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5CEF11-0836-D4C3-4077-2ED0B4D1B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6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67325-CE3D-1451-EFDB-3B134A3AD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96AE4F-0FDF-0F7A-BFE5-9D65B52EB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5E04E3-AF0C-2979-330D-76BE245D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35F0E-A8C0-DB2B-2D50-668F99FA4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B40FB1-D18C-EE2E-391B-292E5BB90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7B51DC-37FA-48AA-91D5-36ED4FEF3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9E51DE-8661-7900-A1DE-832E2C8C7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88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C3B48-6927-2AA8-DAA2-23CF7BE8D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5C5DF-5837-D45E-0E86-B7CC64224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314E91-B1A3-4C87-2EFA-7AD55BBCA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42885-F3C2-ECF1-06BB-75690CB43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7E4EF2-3D36-8183-250C-E4CE93B7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488AF-70CA-EAEC-6B35-FDA0EA966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88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3989-DAD1-0D39-F248-3E2AF73FF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91C9EC-236E-928C-0EC0-FBAFCACC14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CEE90-8B4A-3F1D-4A4F-940FBF6EA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3DF472-EFB4-F755-465A-ECD65AC64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35977E-432C-629D-139C-7278B956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0D990-39E5-2C1B-2796-3BB7C0EAA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7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F57AE4-AD01-C11B-96E1-48AB6287A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8FB15-ECC6-8117-AE50-983B8241C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8C111-BA72-6360-8510-C50AEA6983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A6DCA0-BD06-4FAD-8A3C-8DDF9AAA1213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6EAF5-40CA-ECBD-DC25-73EC88362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2E200-917C-1341-C93F-55675EBD4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7897EF-C8BD-4735-9EFB-C2F501E79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9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gads.tv/resource/big-shift-political-edition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BB3E4A0-EFB4-ABC0-2639-9A1A0730985D}"/>
              </a:ext>
            </a:extLst>
          </p:cNvPr>
          <p:cNvSpPr/>
          <p:nvPr/>
        </p:nvSpPr>
        <p:spPr>
          <a:xfrm>
            <a:off x="1" y="1685013"/>
            <a:ext cx="12202268" cy="4334787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59C888-AB92-3B9D-AD08-48DAA44EDD2C}"/>
              </a:ext>
            </a:extLst>
          </p:cNvPr>
          <p:cNvSpPr/>
          <p:nvPr/>
        </p:nvSpPr>
        <p:spPr>
          <a:xfrm>
            <a:off x="0" y="1824775"/>
            <a:ext cx="12202268" cy="338554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Top Actions Taken by Likely Voters After Seeing a Political Ad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83ED14A7-63FB-CA94-0836-F90E39609D53}"/>
              </a:ext>
            </a:extLst>
          </p:cNvPr>
          <p:cNvGraphicFramePr/>
          <p:nvPr/>
        </p:nvGraphicFramePr>
        <p:xfrm>
          <a:off x="1239230" y="2252566"/>
          <a:ext cx="9713541" cy="368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D0AB914-9476-7E59-FF30-4081660A7C87}"/>
              </a:ext>
            </a:extLst>
          </p:cNvPr>
          <p:cNvSpPr txBox="1"/>
          <p:nvPr/>
        </p:nvSpPr>
        <p:spPr>
          <a:xfrm>
            <a:off x="504553" y="6334649"/>
            <a:ext cx="59324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LG Ad Solutions, The Big Shift: Political Edition, 2024; Direct-to-Glass Playbook for Political Marketers, 2023.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119083F-8BA3-D454-E5FD-DFE1F6EA0F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43BA5ED-AED0-3C63-3CF9-BE38E2B8A48F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4B7A80-4BB9-1D32-1B19-AB4CA8A5C57C}"/>
              </a:ext>
            </a:extLst>
          </p:cNvPr>
          <p:cNvSpPr/>
          <p:nvPr/>
        </p:nvSpPr>
        <p:spPr>
          <a:xfrm>
            <a:off x="-2" y="-1"/>
            <a:ext cx="3299013" cy="22743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Political Ads: Actions Taken by Likely Voters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F8D027-3746-3D92-F619-62A427416606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political insights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1F393FF7-3066-8111-9FAF-C1FDE9CC46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495AC98-F955-52CC-1BAD-751775DA79F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024A0FD9-F908-16D1-A624-6A79F263A147}"/>
              </a:ext>
            </a:extLst>
          </p:cNvPr>
          <p:cNvSpPr txBox="1">
            <a:spLocks/>
          </p:cNvSpPr>
          <p:nvPr/>
        </p:nvSpPr>
        <p:spPr>
          <a:xfrm>
            <a:off x="283107" y="431350"/>
            <a:ext cx="9984845" cy="967984"/>
          </a:xfrm>
          <a:prstGeom prst="rect">
            <a:avLst/>
          </a:prstGeom>
        </p:spPr>
        <p:txBody>
          <a:bodyPr vert="horz" lIns="116656" tIns="58311" rIns="116656" bIns="58311" rtlCol="0" anchor="t">
            <a:noAutofit/>
          </a:bodyPr>
          <a:lstStyle>
            <a:lvl1pPr algn="ctr" defTabSz="583178" rtl="0" eaLnBrk="1" latinLnBrk="0" hangingPunct="1">
              <a:spcBef>
                <a:spcPct val="0"/>
              </a:spcBef>
              <a:buNone/>
              <a:defRPr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Four out of ten likely voters discuss political ads with friends or family and conduct further research after seeing an ad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j-ea"/>
              <a:cs typeface="+mj-cs"/>
            </a:endParaRPr>
          </a:p>
        </p:txBody>
      </p:sp>
      <p:sp>
        <p:nvSpPr>
          <p:cNvPr id="2" name="TextBox 1">
            <a:hlinkClick r:id="rId6"/>
            <a:extLst>
              <a:ext uri="{FF2B5EF4-FFF2-40B4-BE49-F238E27FC236}">
                <a16:creationId xmlns:a16="http://schemas.microsoft.com/office/drawing/2014/main" id="{225FD589-B895-D4C5-64A3-BBDEB2164A5E}"/>
              </a:ext>
            </a:extLst>
          </p:cNvPr>
          <p:cNvSpPr txBox="1">
            <a:spLocks/>
          </p:cNvSpPr>
          <p:nvPr/>
        </p:nvSpPr>
        <p:spPr>
          <a:xfrm>
            <a:off x="-3" y="602101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Click here to see more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LG Ad Solutions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733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F5232ED-E0B3-4CA4-A58E-A7AB70DEDF3E}"/>
</file>

<file path=customXml/itemProps2.xml><?xml version="1.0" encoding="utf-8"?>
<ds:datastoreItem xmlns:ds="http://schemas.openxmlformats.org/officeDocument/2006/customXml" ds:itemID="{98CD77DC-615C-4941-8AFE-89CC42679418}"/>
</file>

<file path=customXml/itemProps3.xml><?xml version="1.0" encoding="utf-8"?>
<ds:datastoreItem xmlns:ds="http://schemas.openxmlformats.org/officeDocument/2006/customXml" ds:itemID="{209F48F9-A95B-4FE9-9057-BAF25E3A996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2024-08-08T18:28:53Z</dcterms:created>
  <dcterms:modified xsi:type="dcterms:W3CDTF">2024-08-08T18:29:04Z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