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4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CAE4E-B636-41C0-B60C-99C3F02F1B50}" v="1" dt="2025-06-11T19:16:06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60CAE4E-B636-41C0-B60C-99C3F02F1B50}"/>
    <pc:docChg chg="addSld modSld">
      <pc:chgData name="Dylan Breger" userId="9b3da09f-10fe-42ec-9aa5-9fa2a3e9cc20" providerId="ADAL" clId="{060CAE4E-B636-41C0-B60C-99C3F02F1B50}" dt="2025-06-11T19:16:06.058" v="0"/>
      <pc:docMkLst>
        <pc:docMk/>
      </pc:docMkLst>
      <pc:sldChg chg="add setBg">
        <pc:chgData name="Dylan Breger" userId="9b3da09f-10fe-42ec-9aa5-9fa2a3e9cc20" providerId="ADAL" clId="{060CAE4E-B636-41C0-B60C-99C3F02F1B50}" dt="2025-06-11T19:16:06.058" v="0"/>
        <pc:sldMkLst>
          <pc:docMk/>
          <pc:sldMk cId="1710514059" sldId="21468464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83558-F021-4F00-8B4B-0D9B80CF033D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BEE2F-52C2-481D-BC73-8BE8B894D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1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733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8A918-12B9-412B-B072-D95A60A8B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9E491A-4DC8-F63E-8511-A4247718A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A39D3-5049-0AD7-5974-05EF5E7A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62C1-64A4-1334-5E36-5BD5E3E8C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69B58-E69B-93C4-BF28-5F54B796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3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A5D10-3821-46FE-CB6F-1B71A202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8B679F-AABD-6451-1304-1A0505380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CB514-9D49-9EE5-0F9C-EC846DAFE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14E17-5CEF-8E5F-2AFA-9F320E911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3B306-43CC-2FDB-4008-B07BB862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1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2FC3B0-D742-FFCB-E423-F51477D4AB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4F9FE-E9EC-1450-E9B4-3B02C68EC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E048E-76AC-404F-54AE-97831C6D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2324D-182A-007E-ABB3-FF5EFCCD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2BD1D-D79D-4237-FD7A-CDDD14A7C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68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B4EE8-298E-1995-DA98-68553A233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0202B-4CAD-93C1-5BAD-0CA95B6BE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1978D-FFCB-8470-416F-D07A69D8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F02AC-B7D0-DA65-242C-A5FC2DB34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8DDC6-78FA-1337-D6F3-E480D0E4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613FC-9181-A7B8-85B5-93C8F6FA0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04029-4F53-6439-25A6-9D36DCE54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4D9E0-2A79-BB9F-DEED-145D3371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26812-AAE5-B21B-2B48-BA0B10D76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635AD-A58C-06EE-A687-DE33D762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0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2C7BE-1D4F-835D-4DC0-B1999B191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1BD63-505D-AFCE-9F9B-7DDF98CA2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0A83C9-0252-0791-9C27-F1A98089E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D0CBC-2080-235B-A2F2-F82F40902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19A74-7BF8-7FCC-0E77-31B0FEE5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1A290-7D6A-DDED-8B4D-D98AC9A13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4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42E27-E4B5-234E-A077-E18A10631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83ED1-6710-05A2-3DB2-D24E76E66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01E34-596B-C871-8537-1D19FD372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B59114-3350-6634-4A24-AA439411A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BEED78-6BCF-DE67-5FF6-E2185872A4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BBE22-6A07-4966-24C9-5D97C6003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09BD00-FB68-04F8-99E6-4EB2E4CCE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BB8BE6-E717-676B-B382-E1C5B120E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3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E1657-CE7D-3190-9CF6-0822479A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8FF611-63CC-849C-962E-D4F42957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D7235-3246-6959-B337-9E901A861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4971A-2EF6-7870-15D2-101EAB858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2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720651-28D6-1121-56C8-98278FE2C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E05D01-F741-F76C-2443-D884E2BAC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4ACA9-4FFE-894A-87F8-FB63928C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8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163C-2360-33F4-F739-874E940EF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F4992-421E-418E-320E-B81C657BA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46064-8929-4423-F321-445ADB760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FFDB2D-514B-1374-EA09-BFE76C33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CC221A-18F2-2631-A8FD-937CA6757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E5479-48FE-C2E8-42C2-EE023214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1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4C27-71F7-1148-91AE-4759609E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2E6FF5-BE42-36CA-C0C4-DE51756F77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911F8-5B1C-E33B-03A5-6F8DBD95A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9F28F-74B0-1006-BA53-D03CB45B8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0A0A0-802E-8A86-9C55-82A46755D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BC310-E889-DFA5-57C4-74A733B6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025FF5-FD33-E88B-6B23-DBF5575B1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140D0-356F-6A8C-7AC6-298E5F689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4572D-4EB5-3CAC-DB81-523C97FC5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C3744-E4DF-4E78-BB97-A1F5C7658477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70132-B413-BE0D-5476-CAA8EFFC9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DCF5A-C099-1150-994F-36B1E0E39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377DB-89BD-49CA-85CA-50F141875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7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what-does-brand-mean-and-how-does-it-drive-growth-my-business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EBE1B2F3-FD8D-1805-7BE7-854C1C1CE7C6}"/>
              </a:ext>
            </a:extLst>
          </p:cNvPr>
          <p:cNvSpPr/>
          <p:nvPr/>
        </p:nvSpPr>
        <p:spPr>
          <a:xfrm>
            <a:off x="-7767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close-up of words&#10;&#10;AI-generated content may be incorrect.">
            <a:extLst>
              <a:ext uri="{FF2B5EF4-FFF2-40B4-BE49-F238E27FC236}">
                <a16:creationId xmlns:a16="http://schemas.microsoft.com/office/drawing/2014/main" id="{7ACE8D7C-49CE-676D-1888-1350C71DC5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210" y="1991132"/>
            <a:ext cx="8633114" cy="433820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C8756EE-24AE-A443-D82F-E4BAE5F5B894}"/>
              </a:ext>
            </a:extLst>
          </p:cNvPr>
          <p:cNvSpPr txBox="1"/>
          <p:nvPr/>
        </p:nvSpPr>
        <p:spPr>
          <a:xfrm>
            <a:off x="710919" y="1711893"/>
            <a:ext cx="1077016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your own words, what does ‘brand’ mean to you in the context of your company's products or services?</a:t>
            </a:r>
            <a:b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summary of verbatim responses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D1E1454-FE4C-A8AA-0735-8655EEEF0826}"/>
              </a:ext>
            </a:extLst>
          </p:cNvPr>
          <p:cNvSpPr txBox="1"/>
          <p:nvPr/>
        </p:nvSpPr>
        <p:spPr>
          <a:xfrm>
            <a:off x="10205892" y="26057"/>
            <a:ext cx="2008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marketer insights</a:t>
            </a:r>
          </a:p>
        </p:txBody>
      </p:sp>
      <p:pic>
        <p:nvPicPr>
          <p:cNvPr id="72" name="Picture 2">
            <a:hlinkClick r:id="rId4"/>
            <a:extLst>
              <a:ext uri="{FF2B5EF4-FFF2-40B4-BE49-F238E27FC236}">
                <a16:creationId xmlns:a16="http://schemas.microsoft.com/office/drawing/2014/main" id="{141AEF69-13D4-7795-426B-1B5174B768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4D6234CB-4E19-8B91-E49C-663504C44EC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F60A68D-2BE7-DA7D-2885-225CE5736063}"/>
              </a:ext>
            </a:extLst>
          </p:cNvPr>
          <p:cNvSpPr/>
          <p:nvPr/>
        </p:nvSpPr>
        <p:spPr>
          <a:xfrm>
            <a:off x="123689" y="361779"/>
            <a:ext cx="101582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‘Brand’ is typically defined by how a product or service is seen, identified, perceived and experienced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5B62A04-0131-5EB7-1238-597F7439FCD1}"/>
              </a:ext>
            </a:extLst>
          </p:cNvPr>
          <p:cNvSpPr/>
          <p:nvPr/>
        </p:nvSpPr>
        <p:spPr>
          <a:xfrm>
            <a:off x="-3" y="0"/>
            <a:ext cx="2468883" cy="27699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What ‘Brand’ Means to Marketers</a:t>
            </a:r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ADAEBBAA-F991-7853-D890-C83A47D0A25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3EC4A912-F71A-15D0-1A83-9A738C87457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9" name="TextBox 78">
            <a:hlinkClick r:id="rId7"/>
            <a:extLst>
              <a:ext uri="{FF2B5EF4-FFF2-40B4-BE49-F238E27FC236}">
                <a16:creationId xmlns:a16="http://schemas.microsoft.com/office/drawing/2014/main" id="{833E8E7E-9BBE-F15C-C2AA-D6924993B1BA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‘What does ‘brand’ mean and how does it drive growth for my business?’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	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2FBE667-DB98-01E6-77F7-0FA471C25FF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1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321B5C-BD75-4548-B8D6-FBC8F609D67C}"/>
</file>

<file path=customXml/itemProps2.xml><?xml version="1.0" encoding="utf-8"?>
<ds:datastoreItem xmlns:ds="http://schemas.openxmlformats.org/officeDocument/2006/customXml" ds:itemID="{991B5D10-36E4-444B-9DC1-90DEE63D6F1A}"/>
</file>

<file path=customXml/itemProps3.xml><?xml version="1.0" encoding="utf-8"?>
<ds:datastoreItem xmlns:ds="http://schemas.openxmlformats.org/officeDocument/2006/customXml" ds:itemID="{920F6458-5905-46F3-860B-82519F5C416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2025-06-11T19:15:44Z</dcterms:created>
  <dcterms:modified xsi:type="dcterms:W3CDTF">2025-06-11T19:16:06Z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