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1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53778-8F0B-4196-B001-613C4A837D9C}" v="1" dt="2025-07-09T15:13:46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5E53778-8F0B-4196-B001-613C4A837D9C}"/>
    <pc:docChg chg="addSld delSld modSld">
      <pc:chgData name="Dylan Breger" userId="9b3da09f-10fe-42ec-9aa5-9fa2a3e9cc20" providerId="ADAL" clId="{B5E53778-8F0B-4196-B001-613C4A837D9C}" dt="2025-07-09T15:13:46.506" v="2"/>
      <pc:docMkLst>
        <pc:docMk/>
      </pc:docMkLst>
      <pc:sldChg chg="new del">
        <pc:chgData name="Dylan Breger" userId="9b3da09f-10fe-42ec-9aa5-9fa2a3e9cc20" providerId="ADAL" clId="{B5E53778-8F0B-4196-B001-613C4A837D9C}" dt="2025-07-09T15:13:43.348" v="1" actId="47"/>
        <pc:sldMkLst>
          <pc:docMk/>
          <pc:sldMk cId="2320768845" sldId="256"/>
        </pc:sldMkLst>
      </pc:sldChg>
      <pc:sldChg chg="add">
        <pc:chgData name="Dylan Breger" userId="9b3da09f-10fe-42ec-9aa5-9fa2a3e9cc20" providerId="ADAL" clId="{B5E53778-8F0B-4196-B001-613C4A837D9C}" dt="2025-07-09T15:13:46.506" v="2"/>
        <pc:sldMkLst>
          <pc:docMk/>
          <pc:sldMk cId="4233158513" sldId="214747421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091869445002069"/>
          <c:y val="2.1427559102944516E-2"/>
          <c:w val="0.48908130554997931"/>
          <c:h val="0.928574802990184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Binge-watched TV or streaming content</c:v>
                </c:pt>
                <c:pt idx="1">
                  <c:v>Slept more / took more naps</c:v>
                </c:pt>
                <c:pt idx="2">
                  <c:v>Ate more comfort or junk food than usual</c:v>
                </c:pt>
                <c:pt idx="3">
                  <c:v>Doom-scrolled on social media / increased social media usage</c:v>
                </c:pt>
                <c:pt idx="4">
                  <c:v>Increased exercising</c:v>
                </c:pt>
                <c:pt idx="5">
                  <c:v>Splurged on non-essential items / retail therapy</c:v>
                </c:pt>
                <c:pt idx="6">
                  <c:v>Increased cannabis usage</c:v>
                </c:pt>
                <c:pt idx="7">
                  <c:v>Increased alcohol consumption</c:v>
                </c:pt>
                <c:pt idx="8">
                  <c:v>Gambled (online or in person)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0.6</c:v>
                </c:pt>
                <c:pt idx="1">
                  <c:v>0.53</c:v>
                </c:pt>
                <c:pt idx="2">
                  <c:v>0.44</c:v>
                </c:pt>
                <c:pt idx="3">
                  <c:v>0.4</c:v>
                </c:pt>
                <c:pt idx="4">
                  <c:v>0.28999999999999998</c:v>
                </c:pt>
                <c:pt idx="5">
                  <c:v>0.28000000000000003</c:v>
                </c:pt>
                <c:pt idx="6">
                  <c:v>0.25</c:v>
                </c:pt>
                <c:pt idx="7">
                  <c:v>0.22</c:v>
                </c:pt>
                <c:pt idx="8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A8-4538-8FF9-19F35AB3EB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44F5-39B7-5CDB-3F2B-526902F08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60231-7B75-09EB-8E58-418DE1A01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54A1F-16ED-EF29-F910-285ED9A79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5460E-5A17-AFBA-D6AF-FC871F677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DE588-CF43-77EA-88E9-48C317C82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0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CD7AB-B630-25E5-C40A-BF86E66EE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D0C6EF-F782-BE30-BDAA-A30A8492E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5BF70-8B07-35D4-2AAA-415C9470A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74EE3-2F9F-DEE9-456B-9A5D26CC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8F0A4-60CA-B640-143C-07EE237B6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89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8EB90E-0EBA-D6CE-22C0-5FD8B176C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A1B01D-460E-8FBE-D746-A9C76F01A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6D68D-A0A5-03A4-D039-D7D92AF29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F13FC-C03C-F596-E2C5-9C9FE655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FBD9A-0796-F6D3-011E-C97D52519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7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49D11-6A50-317A-DA14-5176FFC21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EE211-5F59-EBD5-9F58-3F78B39B0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83400-26EF-CB4A-7EFB-6D2D392C3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3F908-18DE-738D-91DC-EF852B3F1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F1F91-E074-AF8A-EDA8-964343C0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8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73AC3-B7E1-419B-3F58-0A51914DA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FBE8F-F444-A3D4-A51E-06240D547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6BDB0-D382-88C1-6AC6-E8AEBD2C7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DD1F0-CE8F-1351-DA58-DF89A316C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B9391-870A-A724-EEE6-021A67DBD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088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418F-58FA-16C0-F558-15EBF7290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A9CFF-1D56-24D6-E079-4ECC6C22FE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172E2-3305-9923-82B5-456CDA2D4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02E09-FC08-BDAC-0EA4-4C5470677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85C9D-DB21-05CD-009E-05FE9F4BA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A4740-4072-2D53-F60C-326FC629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01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7E5CA-9517-0D69-CA63-812235932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E14B5-84A7-33CD-727A-4CBD8D1E6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E6D4D-0ED6-E618-8980-472CF498C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9C12D7-60D8-4AC3-0175-ABF7339FB1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0865A9-9772-FBC2-5B43-B25187131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825229-EE33-4C8A-D1AE-C703102B7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931B0D-B4D0-8EE3-FDB1-BE9BB56D8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BBD72-3F19-581F-2009-3EE430F27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2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9E751-E1E2-7F41-C830-6DC005138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A63FB0-89DA-7765-50DC-11C97086D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6C855A-2F6B-1FB3-4DE5-F2AD727BB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FDAA24-36EB-FB7E-6728-339C54E47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10E880-3508-6BA3-4B9A-100F29BB0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56BFD2-99E5-C49E-9C82-AFA049E96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5E2C4-6AF0-C35A-80BB-6A9935BCF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8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097E5-C749-E89F-7D1E-628C3D6A3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8914C-70DA-DD5F-21EB-6695620BA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B91B0-5F36-CE35-BC56-0EEE35C39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BAF1E-671D-FD52-D21F-4D5E16688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B5628-6FC6-7684-E117-6D9E66945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B6982-9D69-5531-9214-02754D42F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910A4-D586-8F2A-0533-6B7F2A378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F5B701-0D63-7F44-CE3A-7F07A69001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3A1D4E-D7E0-DAD7-F1C1-30F498042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1098A2-1CC6-40CF-684D-051CE7139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3127E-1FDF-C793-A368-B75D13659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578A5-C849-CBFC-8AE5-67FA4839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70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F1A5A-1A9F-ED54-AAC8-E02631556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146EB-7475-D6AF-6966-CDB2B6CCE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3D604-7315-AE35-3AA9-3805EBBE2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75F10E-40E2-4CF8-B1B0-D672ECDBE37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CE03B-D001-6015-270A-23A909A3F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DB917-DD25-292D-2ACA-A669BBD61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A96B46-176C-4A93-8147-955788F11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9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19B4F0A-02C2-997D-DDF7-B2D98201E15D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0C9199-37DF-75BB-9837-657FFE98EA73}"/>
              </a:ext>
            </a:extLst>
          </p:cNvPr>
          <p:cNvSpPr/>
          <p:nvPr/>
        </p:nvSpPr>
        <p:spPr>
          <a:xfrm>
            <a:off x="-3" y="0"/>
            <a:ext cx="3219858" cy="233844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People Have Been Coping With Stress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F73372-191C-90EF-4913-8D1D05CA849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9A0F559-141B-D47F-74C0-9E6112462D7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54A26E-B676-7ABC-E683-2FE096B0423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FB7C3C-D371-890A-086E-1A3612D3311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A0D473-651D-88B5-A564-BD2563BE6106}"/>
              </a:ext>
            </a:extLst>
          </p:cNvPr>
          <p:cNvSpPr txBox="1"/>
          <p:nvPr/>
        </p:nvSpPr>
        <p:spPr>
          <a:xfrm>
            <a:off x="483207" y="632411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CivicScience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Widespread Stress Is Driving Americans to Disconnect, as Interest in Talk Therapy Collides With Cost and Discomfort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May 2025.</a:t>
            </a:r>
            <a:endParaRPr kumimoji="0" lang="en-US" sz="800" b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DE8678-C0E6-D83F-E30C-6E77FA212679}"/>
              </a:ext>
            </a:extLst>
          </p:cNvPr>
          <p:cNvSpPr txBox="1"/>
          <p:nvPr/>
        </p:nvSpPr>
        <p:spPr>
          <a:xfrm>
            <a:off x="-1" y="1709942"/>
            <a:ext cx="12202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People Have </a:t>
            </a:r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Been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oping </a:t>
            </a:r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With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tress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Among those experiencing stress in the past 7 days</a:t>
            </a:r>
            <a:endParaRPr kumimoji="0" lang="en-US" sz="105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5E063A58-08D2-F0A0-96B2-5265C5F4D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E9913E9-E0AA-7AB4-0012-38C0FED47D9E}"/>
              </a:ext>
            </a:extLst>
          </p:cNvPr>
          <p:cNvSpPr/>
          <p:nvPr/>
        </p:nvSpPr>
        <p:spPr>
          <a:xfrm>
            <a:off x="124097" y="437162"/>
            <a:ext cx="1029671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people turn to watching premium multiscreen TV content to alleviate stress over methods like sleeping or social media 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6FCA769C-30E1-F70D-EBF1-7558BAC25C5D}"/>
              </a:ext>
            </a:extLst>
          </p:cNvPr>
          <p:cNvGraphicFramePr/>
          <p:nvPr/>
        </p:nvGraphicFramePr>
        <p:xfrm>
          <a:off x="271345" y="2190259"/>
          <a:ext cx="11437448" cy="4133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233158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97FAE69-069B-4F2D-A8F3-6CF1977A1CEF}"/>
</file>

<file path=customXml/itemProps2.xml><?xml version="1.0" encoding="utf-8"?>
<ds:datastoreItem xmlns:ds="http://schemas.openxmlformats.org/officeDocument/2006/customXml" ds:itemID="{0E68E2AA-79B7-460F-B741-FABB2F51B0FD}"/>
</file>

<file path=customXml/itemProps3.xml><?xml version="1.0" encoding="utf-8"?>
<ds:datastoreItem xmlns:ds="http://schemas.openxmlformats.org/officeDocument/2006/customXml" ds:itemID="{D2BDAFD0-8980-44BC-996D-EE8998DCECA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2025-07-09T15:13:37Z</dcterms:created>
  <dcterms:modified xsi:type="dcterms:W3CDTF">2025-07-09T15:13:46Z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