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68466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724FD-A6E7-47FB-9086-32348DDC0FA1}" v="1" dt="2024-09-10T15:29:07.003"/>
    <p1510:client id="{57F836AB-045E-4701-BC6E-0FCBAC92CE4C}" v="1" dt="2024-09-10T15:16:26.104"/>
    <p1510:client id="{58639A34-79C5-44E6-A897-2B82128EA8DA}" v="1" dt="2024-09-10T15:30:57.635"/>
    <p1510:client id="{BB5A8BF5-05FB-4B65-AA65-AB9DCD544E88}" v="1" dt="2024-09-10T15:33:51.324"/>
    <p1510:client id="{BDE94868-C645-446C-BF1D-2128E15C73DF}" v="1" dt="2024-09-10T15:37:36.300"/>
    <p1510:client id="{D25B1E41-C05C-481C-93A7-FB8990A8D527}" v="4" dt="2024-09-10T15:14:1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DE94868-C645-446C-BF1D-2128E15C73DF}"/>
    <pc:docChg chg="addSld delSld modSld">
      <pc:chgData name="Dylan Breger" userId="9b3da09f-10fe-42ec-9aa5-9fa2a3e9cc20" providerId="ADAL" clId="{BDE94868-C645-446C-BF1D-2128E15C73DF}" dt="2024-09-10T15:37:36.299" v="1"/>
      <pc:docMkLst>
        <pc:docMk/>
      </pc:docMkLst>
      <pc:sldChg chg="add">
        <pc:chgData name="Dylan Breger" userId="9b3da09f-10fe-42ec-9aa5-9fa2a3e9cc20" providerId="ADAL" clId="{BDE94868-C645-446C-BF1D-2128E15C73DF}" dt="2024-09-10T15:37:36.299" v="1"/>
        <pc:sldMkLst>
          <pc:docMk/>
          <pc:sldMk cId="217333707" sldId="2146846675"/>
        </pc:sldMkLst>
      </pc:sldChg>
      <pc:sldChg chg="del">
        <pc:chgData name="Dylan Breger" userId="9b3da09f-10fe-42ec-9aa5-9fa2a3e9cc20" providerId="ADAL" clId="{BDE94868-C645-446C-BF1D-2128E15C73DF}" dt="2024-09-10T15:37:35.934" v="0" actId="47"/>
        <pc:sldMkLst>
          <pc:docMk/>
          <pc:sldMk cId="1968813510" sldId="2147376439"/>
        </pc:sldMkLst>
      </pc:sldChg>
    </pc:docChg>
  </pc:docChgLst>
  <pc:docChgLst>
    <pc:chgData name="Dylan Breger" userId="9b3da09f-10fe-42ec-9aa5-9fa2a3e9cc20" providerId="ADAL" clId="{58639A34-79C5-44E6-A897-2B82128EA8DA}"/>
    <pc:docChg chg="addSld delSld modSld">
      <pc:chgData name="Dylan Breger" userId="9b3da09f-10fe-42ec-9aa5-9fa2a3e9cc20" providerId="ADAL" clId="{58639A34-79C5-44E6-A897-2B82128EA8DA}" dt="2024-09-10T15:30:58.566" v="1" actId="47"/>
      <pc:docMkLst>
        <pc:docMk/>
      </pc:docMkLst>
      <pc:sldChg chg="del">
        <pc:chgData name="Dylan Breger" userId="9b3da09f-10fe-42ec-9aa5-9fa2a3e9cc20" providerId="ADAL" clId="{58639A34-79C5-44E6-A897-2B82128EA8DA}" dt="2024-09-10T15:30:58.566" v="1" actId="47"/>
        <pc:sldMkLst>
          <pc:docMk/>
          <pc:sldMk cId="2044079681" sldId="298"/>
        </pc:sldMkLst>
      </pc:sldChg>
      <pc:sldChg chg="add">
        <pc:chgData name="Dylan Breger" userId="9b3da09f-10fe-42ec-9aa5-9fa2a3e9cc20" providerId="ADAL" clId="{58639A34-79C5-44E6-A897-2B82128EA8DA}" dt="2024-09-10T15:30:57.631" v="0"/>
        <pc:sldMkLst>
          <pc:docMk/>
          <pc:sldMk cId="3841609497" sldId="2147376421"/>
        </pc:sldMkLst>
      </pc:sldChg>
      <pc:sldMasterChg chg="delSldLayout">
        <pc:chgData name="Dylan Breger" userId="9b3da09f-10fe-42ec-9aa5-9fa2a3e9cc20" providerId="ADAL" clId="{58639A34-79C5-44E6-A897-2B82128EA8DA}" dt="2024-09-10T15:30:58.566" v="1" actId="47"/>
        <pc:sldMasterMkLst>
          <pc:docMk/>
          <pc:sldMasterMk cId="3467649777" sldId="2147483648"/>
        </pc:sldMasterMkLst>
        <pc:sldLayoutChg chg="del">
          <pc:chgData name="Dylan Breger" userId="9b3da09f-10fe-42ec-9aa5-9fa2a3e9cc20" providerId="ADAL" clId="{58639A34-79C5-44E6-A897-2B82128EA8DA}" dt="2024-09-10T15:30:58.566" v="1" actId="47"/>
          <pc:sldLayoutMkLst>
            <pc:docMk/>
            <pc:sldMasterMk cId="3467649777" sldId="2147483648"/>
            <pc:sldLayoutMk cId="4243896726" sldId="2147483660"/>
          </pc:sldLayoutMkLst>
        </pc:sldLayoutChg>
      </pc:sldMasterChg>
    </pc:docChg>
  </pc:docChgLst>
  <pc:docChgLst>
    <pc:chgData name="Dylan Breger" userId="9b3da09f-10fe-42ec-9aa5-9fa2a3e9cc20" providerId="ADAL" clId="{BB5A8BF5-05FB-4B65-AA65-AB9DCD544E88}"/>
    <pc:docChg chg="addSld delSld modSld">
      <pc:chgData name="Dylan Breger" userId="9b3da09f-10fe-42ec-9aa5-9fa2a3e9cc20" providerId="ADAL" clId="{BB5A8BF5-05FB-4B65-AA65-AB9DCD544E88}" dt="2024-09-10T15:33:52.462" v="2" actId="47"/>
      <pc:docMkLst>
        <pc:docMk/>
      </pc:docMkLst>
      <pc:sldChg chg="addSp del mod">
        <pc:chgData name="Dylan Breger" userId="9b3da09f-10fe-42ec-9aa5-9fa2a3e9cc20" providerId="ADAL" clId="{BB5A8BF5-05FB-4B65-AA65-AB9DCD544E88}" dt="2024-09-10T15:33:52.462" v="2" actId="47"/>
        <pc:sldMkLst>
          <pc:docMk/>
          <pc:sldMk cId="3841609497" sldId="2147376421"/>
        </pc:sldMkLst>
        <pc:spChg chg="add">
          <ac:chgData name="Dylan Breger" userId="9b3da09f-10fe-42ec-9aa5-9fa2a3e9cc20" providerId="ADAL" clId="{BB5A8BF5-05FB-4B65-AA65-AB9DCD544E88}" dt="2024-09-10T15:33:41.059" v="0" actId="22"/>
          <ac:spMkLst>
            <pc:docMk/>
            <pc:sldMk cId="3841609497" sldId="2147376421"/>
            <ac:spMk id="12" creationId="{00940034-9726-C978-D909-EF44515354DE}"/>
          </ac:spMkLst>
        </pc:spChg>
      </pc:sldChg>
      <pc:sldChg chg="add">
        <pc:chgData name="Dylan Breger" userId="9b3da09f-10fe-42ec-9aa5-9fa2a3e9cc20" providerId="ADAL" clId="{BB5A8BF5-05FB-4B65-AA65-AB9DCD544E88}" dt="2024-09-10T15:33:51.321" v="1"/>
        <pc:sldMkLst>
          <pc:docMk/>
          <pc:sldMk cId="1968813510" sldId="2147376439"/>
        </pc:sldMkLst>
      </pc:sldChg>
    </pc:docChg>
  </pc:docChgLst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  <pc:docChgLst>
    <pc:chgData name="Dylan Breger" userId="9b3da09f-10fe-42ec-9aa5-9fa2a3e9cc20" providerId="ADAL" clId="{1C4724FD-A6E7-47FB-9086-32348DDC0FA1}"/>
    <pc:docChg chg="addSld delSld modSld">
      <pc:chgData name="Dylan Breger" userId="9b3da09f-10fe-42ec-9aa5-9fa2a3e9cc20" providerId="ADAL" clId="{1C4724FD-A6E7-47FB-9086-32348DDC0FA1}" dt="2024-09-10T15:29:22.259" v="1" actId="47"/>
      <pc:docMkLst>
        <pc:docMk/>
      </pc:docMkLst>
      <pc:sldChg chg="add">
        <pc:chgData name="Dylan Breger" userId="9b3da09f-10fe-42ec-9aa5-9fa2a3e9cc20" providerId="ADAL" clId="{1C4724FD-A6E7-47FB-9086-32348DDC0FA1}" dt="2024-09-10T15:29:06.991" v="0"/>
        <pc:sldMkLst>
          <pc:docMk/>
          <pc:sldMk cId="2044079681" sldId="298"/>
        </pc:sldMkLst>
      </pc:sldChg>
      <pc:sldChg chg="del">
        <pc:chgData name="Dylan Breger" userId="9b3da09f-10fe-42ec-9aa5-9fa2a3e9cc20" providerId="ADAL" clId="{1C4724FD-A6E7-47FB-9086-32348DDC0FA1}" dt="2024-09-10T15:29:22.259" v="1" actId="47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57F836AB-045E-4701-BC6E-0FCBAC92CE4C}"/>
    <pc:docChg chg="addSld delSld modSld">
      <pc:chgData name="Dylan Breger" userId="9b3da09f-10fe-42ec-9aa5-9fa2a3e9cc20" providerId="ADAL" clId="{57F836AB-045E-4701-BC6E-0FCBAC92CE4C}" dt="2024-09-10T15:16:29.744" v="1" actId="47"/>
      <pc:docMkLst>
        <pc:docMk/>
      </pc:docMkLst>
      <pc:sldChg chg="del">
        <pc:chgData name="Dylan Breger" userId="9b3da09f-10fe-42ec-9aa5-9fa2a3e9cc20" providerId="ADAL" clId="{57F836AB-045E-4701-BC6E-0FCBAC92CE4C}" dt="2024-09-10T15:16:29.744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57F836AB-045E-4701-BC6E-0FCBAC92CE4C}" dt="2024-09-10T15:16:26.100" v="0"/>
        <pc:sldMkLst>
          <pc:docMk/>
          <pc:sldMk cId="1619199304" sldId="21473270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F90C0-CFEA-4C0F-9963-3178266E520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EEB01-4C08-4C41-BAF2-5CA4BCED5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8222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unite-empower-reflect-shop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7B68150-7428-3257-ACA1-9BB05A78EA4F}"/>
              </a:ext>
            </a:extLst>
          </p:cNvPr>
          <p:cNvSpPr>
            <a:spLocks/>
          </p:cNvSpPr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96FC1-FB14-D4E0-3532-A6EF6986D175}"/>
              </a:ext>
            </a:extLst>
          </p:cNvPr>
          <p:cNvSpPr/>
          <p:nvPr/>
        </p:nvSpPr>
        <p:spPr>
          <a:xfrm>
            <a:off x="124287" y="2613614"/>
            <a:ext cx="11943426" cy="3369976"/>
          </a:xfrm>
          <a:prstGeom prst="rect">
            <a:avLst/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A25CD63-180A-EE4A-49D9-2C984B352D31}"/>
              </a:ext>
            </a:extLst>
          </p:cNvPr>
          <p:cNvSpPr/>
          <p:nvPr/>
        </p:nvSpPr>
        <p:spPr>
          <a:xfrm>
            <a:off x="10491937" y="4281621"/>
            <a:ext cx="1079340" cy="614342"/>
          </a:xfrm>
          <a:prstGeom prst="rect">
            <a:avLst/>
          </a:prstGeom>
          <a:solidFill>
            <a:srgbClr val="ED3C8D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393899-5FB8-26A0-CB9D-F80D182E170E}"/>
              </a:ext>
            </a:extLst>
          </p:cNvPr>
          <p:cNvSpPr/>
          <p:nvPr/>
        </p:nvSpPr>
        <p:spPr>
          <a:xfrm>
            <a:off x="10491937" y="3403067"/>
            <a:ext cx="1079340" cy="614342"/>
          </a:xfrm>
          <a:prstGeom prst="rect">
            <a:avLst/>
          </a:prstGeom>
          <a:solidFill>
            <a:srgbClr val="ED3C8D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6008A-3CE4-EEBA-27FF-CAF2C19486B2}"/>
              </a:ext>
            </a:extLst>
          </p:cNvPr>
          <p:cNvSpPr txBox="1"/>
          <p:nvPr/>
        </p:nvSpPr>
        <p:spPr>
          <a:xfrm>
            <a:off x="10458965" y="4308727"/>
            <a:ext cx="11589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+38%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gen pop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CA6E48-3B2E-2DF4-2470-BA3BAE4F9AA9}"/>
              </a:ext>
            </a:extLst>
          </p:cNvPr>
          <p:cNvSpPr txBox="1"/>
          <p:nvPr/>
        </p:nvSpPr>
        <p:spPr>
          <a:xfrm>
            <a:off x="10458965" y="3430173"/>
            <a:ext cx="11589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+15%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gen pop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66526A-ED81-1414-20BC-0554C13DA51E}"/>
              </a:ext>
            </a:extLst>
          </p:cNvPr>
          <p:cNvSpPr/>
          <p:nvPr/>
        </p:nvSpPr>
        <p:spPr>
          <a:xfrm>
            <a:off x="5503520" y="4281621"/>
            <a:ext cx="1079340" cy="614342"/>
          </a:xfrm>
          <a:prstGeom prst="rect">
            <a:avLst/>
          </a:prstGeom>
          <a:solidFill>
            <a:srgbClr val="ED3C8D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A4701F-011F-B4BC-749C-A3462FA47F04}"/>
              </a:ext>
            </a:extLst>
          </p:cNvPr>
          <p:cNvSpPr txBox="1"/>
          <p:nvPr/>
        </p:nvSpPr>
        <p:spPr>
          <a:xfrm>
            <a:off x="5470548" y="4308727"/>
            <a:ext cx="11589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+38%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gen pop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7F4257-10F4-3882-D9A5-6955CCC23C68}"/>
              </a:ext>
            </a:extLst>
          </p:cNvPr>
          <p:cNvSpPr/>
          <p:nvPr/>
        </p:nvSpPr>
        <p:spPr>
          <a:xfrm>
            <a:off x="5503520" y="3403067"/>
            <a:ext cx="1079340" cy="614342"/>
          </a:xfrm>
          <a:prstGeom prst="rect">
            <a:avLst/>
          </a:prstGeom>
          <a:solidFill>
            <a:srgbClr val="ED3C8D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729335E-3A19-9B01-9145-2DEF2CE87ADB}"/>
              </a:ext>
            </a:extLst>
          </p:cNvPr>
          <p:cNvSpPr txBox="1"/>
          <p:nvPr/>
        </p:nvSpPr>
        <p:spPr>
          <a:xfrm>
            <a:off x="472447" y="6331435"/>
            <a:ext cx="117087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Creating connections with Black Americans across media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February 2024. *Total use of TV includes live programming, time-shifted viewing and CTV.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9E02BF-6360-F594-261B-96B0496E2673}"/>
              </a:ext>
            </a:extLst>
          </p:cNvPr>
          <p:cNvSpPr txBox="1"/>
          <p:nvPr/>
        </p:nvSpPr>
        <p:spPr>
          <a:xfrm>
            <a:off x="124286" y="1799616"/>
            <a:ext cx="119434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Weekly time spent with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hrs:mins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-Light"/>
                <a:ea typeface="+mn-ea"/>
                <a:cs typeface="+mn-cs"/>
              </a:rPr>
              <a:t>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A6FC50C-0E65-DEE0-DCEF-E41A2C52F3FD}"/>
              </a:ext>
            </a:extLst>
          </p:cNvPr>
          <p:cNvSpPr txBox="1"/>
          <p:nvPr/>
        </p:nvSpPr>
        <p:spPr>
          <a:xfrm>
            <a:off x="2373927" y="2716392"/>
            <a:ext cx="1763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18+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EE7DB8-0382-50F8-89CF-D6BD467C8EBA}"/>
              </a:ext>
            </a:extLst>
          </p:cNvPr>
          <p:cNvSpPr txBox="1"/>
          <p:nvPr/>
        </p:nvSpPr>
        <p:spPr>
          <a:xfrm>
            <a:off x="3745604" y="2716392"/>
            <a:ext cx="1763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 Pop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18+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C424F01-4D91-6760-13F4-0F64F9C24E31}"/>
              </a:ext>
            </a:extLst>
          </p:cNvPr>
          <p:cNvSpPr txBox="1"/>
          <p:nvPr/>
        </p:nvSpPr>
        <p:spPr>
          <a:xfrm>
            <a:off x="7023903" y="2716392"/>
            <a:ext cx="1763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18-34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798645F-4F6D-80A3-40FE-FFAF65DDE6EA}"/>
              </a:ext>
            </a:extLst>
          </p:cNvPr>
          <p:cNvSpPr txBox="1"/>
          <p:nvPr/>
        </p:nvSpPr>
        <p:spPr>
          <a:xfrm>
            <a:off x="8590134" y="2716392"/>
            <a:ext cx="1763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 Pop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18-34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7B6FF6-2883-9FC0-FC50-7C4E496F00D6}"/>
              </a:ext>
            </a:extLst>
          </p:cNvPr>
          <p:cNvSpPr txBox="1"/>
          <p:nvPr/>
        </p:nvSpPr>
        <p:spPr>
          <a:xfrm>
            <a:off x="2676068" y="3522506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81:13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480D2F-1DAA-B5B6-5412-0A42ECA1FADC}"/>
              </a:ext>
            </a:extLst>
          </p:cNvPr>
          <p:cNvSpPr txBox="1"/>
          <p:nvPr/>
        </p:nvSpPr>
        <p:spPr>
          <a:xfrm>
            <a:off x="4047745" y="3522506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69:22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46C61B-D1A0-640B-F767-32FD32EBC366}"/>
              </a:ext>
            </a:extLst>
          </p:cNvPr>
          <p:cNvSpPr txBox="1"/>
          <p:nvPr/>
        </p:nvSpPr>
        <p:spPr>
          <a:xfrm>
            <a:off x="7326044" y="3522506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60:02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2306A1-2AF2-CCB8-6ABC-73A3B8F9DE94}"/>
              </a:ext>
            </a:extLst>
          </p:cNvPr>
          <p:cNvSpPr txBox="1"/>
          <p:nvPr/>
        </p:nvSpPr>
        <p:spPr>
          <a:xfrm>
            <a:off x="8892275" y="3522506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52:16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A5267E7-545C-EE66-D981-E3AC70933259}"/>
              </a:ext>
            </a:extLst>
          </p:cNvPr>
          <p:cNvSpPr txBox="1"/>
          <p:nvPr/>
        </p:nvSpPr>
        <p:spPr>
          <a:xfrm>
            <a:off x="149600" y="3541246"/>
            <a:ext cx="225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Media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26FE8D-F121-D10B-DF49-1CC1F27C0F25}"/>
              </a:ext>
            </a:extLst>
          </p:cNvPr>
          <p:cNvSpPr txBox="1"/>
          <p:nvPr/>
        </p:nvSpPr>
        <p:spPr>
          <a:xfrm>
            <a:off x="2676068" y="4393374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44:32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32DFA4-9747-4400-31B9-561F2925B6B8}"/>
              </a:ext>
            </a:extLst>
          </p:cNvPr>
          <p:cNvSpPr txBox="1"/>
          <p:nvPr/>
        </p:nvSpPr>
        <p:spPr>
          <a:xfrm>
            <a:off x="4047745" y="4393374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32:18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F0EC90-D7A3-9BAA-F1B9-C764829A4CD0}"/>
              </a:ext>
            </a:extLst>
          </p:cNvPr>
          <p:cNvSpPr txBox="1"/>
          <p:nvPr/>
        </p:nvSpPr>
        <p:spPr>
          <a:xfrm>
            <a:off x="7326044" y="4393374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25:13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761AE33-5B88-AF11-90E2-BAAB2C3F678E}"/>
              </a:ext>
            </a:extLst>
          </p:cNvPr>
          <p:cNvSpPr txBox="1"/>
          <p:nvPr/>
        </p:nvSpPr>
        <p:spPr>
          <a:xfrm>
            <a:off x="8892275" y="4393374"/>
            <a:ext cx="1158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18:14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69DDE8-FA5C-33CF-06B5-D02FA984A1DB}"/>
              </a:ext>
            </a:extLst>
          </p:cNvPr>
          <p:cNvSpPr txBox="1"/>
          <p:nvPr/>
        </p:nvSpPr>
        <p:spPr>
          <a:xfrm>
            <a:off x="124287" y="4282174"/>
            <a:ext cx="225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Use of TV*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(live, time-shifted, CTV)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A1614F-A387-D708-B101-1F1827713D12}"/>
              </a:ext>
            </a:extLst>
          </p:cNvPr>
          <p:cNvSpPr txBox="1"/>
          <p:nvPr/>
        </p:nvSpPr>
        <p:spPr>
          <a:xfrm>
            <a:off x="2676068" y="5268769"/>
            <a:ext cx="1158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55%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D91178A-BA7D-6D06-AF2A-9BCA9C202751}"/>
              </a:ext>
            </a:extLst>
          </p:cNvPr>
          <p:cNvSpPr txBox="1"/>
          <p:nvPr/>
        </p:nvSpPr>
        <p:spPr>
          <a:xfrm>
            <a:off x="4047745" y="5268769"/>
            <a:ext cx="1158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47%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DFD3BC-513E-53E3-F754-0DF51038E880}"/>
              </a:ext>
            </a:extLst>
          </p:cNvPr>
          <p:cNvSpPr txBox="1"/>
          <p:nvPr/>
        </p:nvSpPr>
        <p:spPr>
          <a:xfrm>
            <a:off x="7326044" y="5268769"/>
            <a:ext cx="1158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42%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4FBEE60-6C97-A615-FD0D-D4606B2054B9}"/>
              </a:ext>
            </a:extLst>
          </p:cNvPr>
          <p:cNvSpPr txBox="1"/>
          <p:nvPr/>
        </p:nvSpPr>
        <p:spPr>
          <a:xfrm>
            <a:off x="8892275" y="5268769"/>
            <a:ext cx="1158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35%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B20BC3-0C8B-8FD4-7414-4D89C33DDEE0}"/>
              </a:ext>
            </a:extLst>
          </p:cNvPr>
          <p:cNvSpPr txBox="1"/>
          <p:nvPr/>
        </p:nvSpPr>
        <p:spPr>
          <a:xfrm>
            <a:off x="198438" y="5145659"/>
            <a:ext cx="2118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TV % Share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of Total Media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7E7194A-690D-A3BD-87C0-3BEB508C6079}"/>
              </a:ext>
            </a:extLst>
          </p:cNvPr>
          <p:cNvCxnSpPr>
            <a:cxnSpLocks/>
          </p:cNvCxnSpPr>
          <p:nvPr/>
        </p:nvCxnSpPr>
        <p:spPr>
          <a:xfrm>
            <a:off x="6996645" y="2843236"/>
            <a:ext cx="0" cy="3100275"/>
          </a:xfrm>
          <a:prstGeom prst="line">
            <a:avLst/>
          </a:prstGeom>
          <a:ln w="1270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7974EBD-9883-8AC3-F2E2-60BF80235050}"/>
              </a:ext>
            </a:extLst>
          </p:cNvPr>
          <p:cNvCxnSpPr>
            <a:cxnSpLocks/>
          </p:cNvCxnSpPr>
          <p:nvPr/>
        </p:nvCxnSpPr>
        <p:spPr>
          <a:xfrm flipV="1">
            <a:off x="198438" y="4131757"/>
            <a:ext cx="11807276" cy="3787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B8CD112-FA7B-5E56-EFAC-276D23C880D7}"/>
              </a:ext>
            </a:extLst>
          </p:cNvPr>
          <p:cNvCxnSpPr>
            <a:cxnSpLocks/>
          </p:cNvCxnSpPr>
          <p:nvPr/>
        </p:nvCxnSpPr>
        <p:spPr>
          <a:xfrm flipV="1">
            <a:off x="198438" y="4999989"/>
            <a:ext cx="11807276" cy="3787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BF3C647-87FD-0537-2549-A243DE7C3950}"/>
              </a:ext>
            </a:extLst>
          </p:cNvPr>
          <p:cNvSpPr txBox="1"/>
          <p:nvPr/>
        </p:nvSpPr>
        <p:spPr>
          <a:xfrm>
            <a:off x="5129987" y="2962613"/>
            <a:ext cx="1763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Diff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AC21DB-5B72-780F-0EF8-A1100A62274B}"/>
              </a:ext>
            </a:extLst>
          </p:cNvPr>
          <p:cNvSpPr txBox="1"/>
          <p:nvPr/>
        </p:nvSpPr>
        <p:spPr>
          <a:xfrm>
            <a:off x="5470548" y="3430173"/>
            <a:ext cx="11589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+17%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gen pop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9F57EB-3305-3869-0646-27268DA1C946}"/>
              </a:ext>
            </a:extLst>
          </p:cNvPr>
          <p:cNvSpPr txBox="1"/>
          <p:nvPr/>
        </p:nvSpPr>
        <p:spPr>
          <a:xfrm>
            <a:off x="10118404" y="2962613"/>
            <a:ext cx="1763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Diff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8F88991-5665-9318-AAC6-824A1B3DAC1D}"/>
              </a:ext>
            </a:extLst>
          </p:cNvPr>
          <p:cNvCxnSpPr>
            <a:cxnSpLocks/>
          </p:cNvCxnSpPr>
          <p:nvPr/>
        </p:nvCxnSpPr>
        <p:spPr>
          <a:xfrm>
            <a:off x="2440842" y="2814052"/>
            <a:ext cx="0" cy="3100275"/>
          </a:xfrm>
          <a:prstGeom prst="line">
            <a:avLst/>
          </a:prstGeom>
          <a:ln w="1270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5F51A08-80FD-0246-9E18-88D797927DB6}"/>
              </a:ext>
            </a:extLst>
          </p:cNvPr>
          <p:cNvSpPr/>
          <p:nvPr/>
        </p:nvSpPr>
        <p:spPr>
          <a:xfrm>
            <a:off x="0" y="0"/>
            <a:ext cx="3579779" cy="290122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Audiences: Weekly Time Spent with Media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9B5279-BC3E-FE74-7AB1-499F35D10856}"/>
              </a:ext>
            </a:extLst>
          </p:cNvPr>
          <p:cNvSpPr txBox="1"/>
          <p:nvPr/>
        </p:nvSpPr>
        <p:spPr>
          <a:xfrm>
            <a:off x="10238282" y="26057"/>
            <a:ext cx="1983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Black audience insights</a:t>
            </a:r>
          </a:p>
        </p:txBody>
      </p:sp>
      <p:pic>
        <p:nvPicPr>
          <p:cNvPr id="17" name="Picture 2">
            <a:hlinkClick r:id="rId4"/>
            <a:extLst>
              <a:ext uri="{FF2B5EF4-FFF2-40B4-BE49-F238E27FC236}">
                <a16:creationId xmlns:a16="http://schemas.microsoft.com/office/drawing/2014/main" id="{9AB901C4-9AF8-CBFA-3FFF-EDCEEA97E6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E11FC65-72AC-3FF5-6739-580F45DF69E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1A70B5-EED7-24A0-559E-987812736287}"/>
              </a:ext>
            </a:extLst>
          </p:cNvPr>
          <p:cNvSpPr txBox="1">
            <a:spLocks/>
          </p:cNvSpPr>
          <p:nvPr/>
        </p:nvSpPr>
        <p:spPr>
          <a:xfrm>
            <a:off x="-3" y="606662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Unite, Empower, Reflect, Shop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B949A9-F93A-BE24-63CB-A416A533EC3B}"/>
              </a:ext>
            </a:extLst>
          </p:cNvPr>
          <p:cNvSpPr/>
          <p:nvPr/>
        </p:nvSpPr>
        <p:spPr>
          <a:xfrm>
            <a:off x="95693" y="423162"/>
            <a:ext cx="103722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audiences dedicate more time to media than the general U.S. population, with over half of that time devoted to TV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253787-14C7-96C0-7F7A-DC13975725DF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33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77669-B222-4090-8D29-54C72AA39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22ACD2-D388-4C6C-B833-0E9DE11A92DD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A48F5AB4-D1CB-4DE2-9DFF-262543685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198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Helvetica-Light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