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2709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64790D-F2B3-44D1-BCE0-FC9E930F5D5B}" v="2" dt="2024-05-01T22:31:02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C64790D-F2B3-44D1-BCE0-FC9E930F5D5B}"/>
    <pc:docChg chg="addSld delSld modSld">
      <pc:chgData name="Dylan Breger" userId="9b3da09f-10fe-42ec-9aa5-9fa2a3e9cc20" providerId="ADAL" clId="{7C64790D-F2B3-44D1-BCE0-FC9E930F5D5B}" dt="2024-05-01T22:31:02.672" v="5"/>
      <pc:docMkLst>
        <pc:docMk/>
      </pc:docMkLst>
      <pc:sldChg chg="addSp add del mod">
        <pc:chgData name="Dylan Breger" userId="9b3da09f-10fe-42ec-9aa5-9fa2a3e9cc20" providerId="ADAL" clId="{7C64790D-F2B3-44D1-BCE0-FC9E930F5D5B}" dt="2024-05-01T22:31:02.672" v="5"/>
        <pc:sldMkLst>
          <pc:docMk/>
          <pc:sldMk cId="3845001909" sldId="2147327099"/>
        </pc:sldMkLst>
        <pc:spChg chg="add">
          <ac:chgData name="Dylan Breger" userId="9b3da09f-10fe-42ec-9aa5-9fa2a3e9cc20" providerId="ADAL" clId="{7C64790D-F2B3-44D1-BCE0-FC9E930F5D5B}" dt="2024-05-01T14:43:42.444" v="0" actId="22"/>
          <ac:spMkLst>
            <pc:docMk/>
            <pc:sldMk cId="3845001909" sldId="2147327099"/>
            <ac:spMk id="32" creationId="{5BD68B9A-679B-C452-537E-F988AA140297}"/>
          </ac:spMkLst>
        </pc:spChg>
        <pc:spChg chg="add">
          <ac:chgData name="Dylan Breger" userId="9b3da09f-10fe-42ec-9aa5-9fa2a3e9cc20" providerId="ADAL" clId="{7C64790D-F2B3-44D1-BCE0-FC9E930F5D5B}" dt="2024-05-01T14:43:43.856" v="1" actId="22"/>
          <ac:spMkLst>
            <pc:docMk/>
            <pc:sldMk cId="3845001909" sldId="2147327099"/>
            <ac:spMk id="34" creationId="{D0254010-02BA-DE19-953E-2934D7856B9C}"/>
          </ac:spMkLst>
        </pc:spChg>
      </pc:sldChg>
      <pc:sldChg chg="add del">
        <pc:chgData name="Dylan Breger" userId="9b3da09f-10fe-42ec-9aa5-9fa2a3e9cc20" providerId="ADAL" clId="{7C64790D-F2B3-44D1-BCE0-FC9E930F5D5B}" dt="2024-05-01T22:31:02.352" v="4" actId="47"/>
        <pc:sldMkLst>
          <pc:docMk/>
          <pc:sldMk cId="2627568830" sldId="214732710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 Populaiton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FAC4-4439-99C2-ED44564F70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FAC4-4439-99C2-ED44564F7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41193008"/>
        <c:axId val="1241197808"/>
      </c:barChart>
      <c:catAx>
        <c:axId val="124119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1197808"/>
        <c:crosses val="autoZero"/>
        <c:auto val="1"/>
        <c:lblAlgn val="ctr"/>
        <c:lblOffset val="100"/>
        <c:noMultiLvlLbl val="0"/>
      </c:catAx>
      <c:valAx>
        <c:axId val="1241197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4119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2324413135130909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Sheet1!$B$2:$B$7</c:f>
              <c:numCache>
                <c:formatCode>[h]:mm</c:formatCode>
                <c:ptCount val="6"/>
                <c:pt idx="0">
                  <c:v>1.8555555555555556</c:v>
                </c:pt>
                <c:pt idx="1">
                  <c:v>0.40208333333333335</c:v>
                </c:pt>
                <c:pt idx="2">
                  <c:v>0.15902777777777777</c:v>
                </c:pt>
                <c:pt idx="3">
                  <c:v>8.6805555555555552E-2</c:v>
                </c:pt>
                <c:pt idx="4">
                  <c:v>0.71388888888888891</c:v>
                </c:pt>
                <c:pt idx="5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F0-4870-80B0-AE6794D7FD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Sheet1!$C$2:$C$7</c:f>
              <c:numCache>
                <c:formatCode>[h]:mm</c:formatCode>
                <c:ptCount val="6"/>
                <c:pt idx="0">
                  <c:v>1.3458333333333334</c:v>
                </c:pt>
                <c:pt idx="1">
                  <c:v>0.39305555555555555</c:v>
                </c:pt>
                <c:pt idx="2">
                  <c:v>0.20555555555555555</c:v>
                </c:pt>
                <c:pt idx="3">
                  <c:v>8.2638888888888887E-2</c:v>
                </c:pt>
                <c:pt idx="4">
                  <c:v>0.68333333333333335</c:v>
                </c:pt>
                <c:pt idx="5">
                  <c:v>0.17986111111111111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F0-4870-80B0-AE6794D7F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2324413135130909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Sheet1!$B$2:$B$7</c:f>
              <c:numCache>
                <c:formatCode>[h]:mm</c:formatCode>
                <c:ptCount val="6"/>
                <c:pt idx="0">
                  <c:v>1.0506944444444444</c:v>
                </c:pt>
                <c:pt idx="1">
                  <c:v>0.29583333333333334</c:v>
                </c:pt>
                <c:pt idx="2">
                  <c:v>0.16180555555555556</c:v>
                </c:pt>
                <c:pt idx="3">
                  <c:v>0.13194444444444445</c:v>
                </c:pt>
                <c:pt idx="4">
                  <c:v>0.72777777777777775</c:v>
                </c:pt>
                <c:pt idx="5">
                  <c:v>0.13333333333333333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CE-4A73-BEEF-4DAB19DD01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Sheet1!$C$2:$C$7</c:f>
              <c:numCache>
                <c:formatCode>[h]:mm</c:formatCode>
                <c:ptCount val="6"/>
                <c:pt idx="0">
                  <c:v>0.75972222222222219</c:v>
                </c:pt>
                <c:pt idx="1">
                  <c:v>0.27361111111111114</c:v>
                </c:pt>
                <c:pt idx="2">
                  <c:v>0.19930555555555557</c:v>
                </c:pt>
                <c:pt idx="3">
                  <c:v>0.11527777777777778</c:v>
                </c:pt>
                <c:pt idx="4">
                  <c:v>0.71458333333333335</c:v>
                </c:pt>
                <c:pt idx="5">
                  <c:v>0.11527777777777778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CE-4A73-BEEF-4DAB19DD0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1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0249658972494937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Sheet1!$B$2:$B$7</c:f>
              <c:numCache>
                <c:formatCode>[h]:mm</c:formatCode>
                <c:ptCount val="6"/>
                <c:pt idx="0">
                  <c:v>1.6090277777777777</c:v>
                </c:pt>
                <c:pt idx="1">
                  <c:v>0.37986111111111109</c:v>
                </c:pt>
                <c:pt idx="2">
                  <c:v>0.18333333333333332</c:v>
                </c:pt>
                <c:pt idx="3">
                  <c:v>0.10694444444444444</c:v>
                </c:pt>
                <c:pt idx="4">
                  <c:v>0.78472222222222221</c:v>
                </c:pt>
                <c:pt idx="5">
                  <c:v>0.18819444444444444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A1-4CF5-8027-B6AFE6E810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Sheet1!$C$2:$C$7</c:f>
              <c:numCache>
                <c:formatCode>[h]:mm</c:formatCode>
                <c:ptCount val="6"/>
                <c:pt idx="0">
                  <c:v>1.0916666666666666</c:v>
                </c:pt>
                <c:pt idx="1">
                  <c:v>0.37708333333333333</c:v>
                </c:pt>
                <c:pt idx="2">
                  <c:v>0.24236111111111111</c:v>
                </c:pt>
                <c:pt idx="3">
                  <c:v>8.6805555555555552E-2</c:v>
                </c:pt>
                <c:pt idx="4">
                  <c:v>0.71388888888888891</c:v>
                </c:pt>
                <c:pt idx="5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A1-4CF5-8027-B6AFE6E8107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Total use of TV</c:v>
                </c:pt>
                <c:pt idx="1">
                  <c:v>Radio</c:v>
                </c:pt>
                <c:pt idx="2">
                  <c:v>Internet on a computer</c:v>
                </c:pt>
                <c:pt idx="3">
                  <c:v>Video on a computer </c:v>
                </c:pt>
                <c:pt idx="4">
                  <c:v>App/web on a smartphone</c:v>
                </c:pt>
                <c:pt idx="5">
                  <c:v>App/web on a tablet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19A1-4CF5-8027-B6AFE6E81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1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hyperlink" Target="https://thevab.com/signin" TargetMode="External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499541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demographics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across all ages spend much more time watching TV than the average viewer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482057" y="633579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Global Black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Audience, February 2024. Nielsen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National TV Panel; U.S., Q2 2023.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0"/>
            <a:ext cx="3414411" cy="27455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Demos: Weekly Time Spent With Media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 trends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B70671-5F5F-0556-34BD-425D196B5C55}"/>
              </a:ext>
            </a:extLst>
          </p:cNvPr>
          <p:cNvSpPr txBox="1"/>
          <p:nvPr/>
        </p:nvSpPr>
        <p:spPr>
          <a:xfrm>
            <a:off x="0" y="1730094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Time With Media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HH:MM</a:t>
            </a:r>
            <a:endParaRPr kumimoji="0" lang="en-US" sz="11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3146A70-83A9-DF27-7BFE-2E4FD4E789AC}"/>
              </a:ext>
            </a:extLst>
          </p:cNvPr>
          <p:cNvGraphicFramePr/>
          <p:nvPr/>
        </p:nvGraphicFramePr>
        <p:xfrm>
          <a:off x="-9490" y="2158138"/>
          <a:ext cx="12201490" cy="338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D211C1B-17CA-26CA-985D-4DF2312CC2F2}"/>
              </a:ext>
            </a:extLst>
          </p:cNvPr>
          <p:cNvGraphicFramePr/>
          <p:nvPr/>
        </p:nvGraphicFramePr>
        <p:xfrm>
          <a:off x="906348" y="2177852"/>
          <a:ext cx="4284845" cy="3932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7105586-A80C-6A81-1FA4-0B0F08F926F2}"/>
              </a:ext>
            </a:extLst>
          </p:cNvPr>
          <p:cNvGraphicFramePr/>
          <p:nvPr/>
        </p:nvGraphicFramePr>
        <p:xfrm>
          <a:off x="3953577" y="2177852"/>
          <a:ext cx="4284845" cy="3932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2D612D43-F67F-2731-139C-BB62D267ED60}"/>
              </a:ext>
            </a:extLst>
          </p:cNvPr>
          <p:cNvGraphicFramePr/>
          <p:nvPr/>
        </p:nvGraphicFramePr>
        <p:xfrm>
          <a:off x="7000807" y="2177852"/>
          <a:ext cx="4284845" cy="3932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401DB51-7ACE-EBA8-3E5A-DB3D072CFAC0}"/>
              </a:ext>
            </a:extLst>
          </p:cNvPr>
          <p:cNvSpPr txBox="1"/>
          <p:nvPr/>
        </p:nvSpPr>
        <p:spPr>
          <a:xfrm>
            <a:off x="2315525" y="2403857"/>
            <a:ext cx="2730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18+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85166B-1B99-00C0-D7E2-BF0E447798E0}"/>
              </a:ext>
            </a:extLst>
          </p:cNvPr>
          <p:cNvSpPr txBox="1"/>
          <p:nvPr/>
        </p:nvSpPr>
        <p:spPr>
          <a:xfrm>
            <a:off x="5413370" y="2424809"/>
            <a:ext cx="2529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18-34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BC680A-3355-A258-EB0B-B787BCF17DCF}"/>
              </a:ext>
            </a:extLst>
          </p:cNvPr>
          <p:cNvSpPr txBox="1"/>
          <p:nvPr/>
        </p:nvSpPr>
        <p:spPr>
          <a:xfrm>
            <a:off x="8385287" y="2460888"/>
            <a:ext cx="2538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35-49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FEC306-06CF-A1D0-8252-811BDED1E675}"/>
              </a:ext>
            </a:extLst>
          </p:cNvPr>
          <p:cNvSpPr txBox="1"/>
          <p:nvPr/>
        </p:nvSpPr>
        <p:spPr>
          <a:xfrm>
            <a:off x="883952" y="5977429"/>
            <a:ext cx="1028700" cy="261610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Total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1A6AE3-9C04-775F-290A-7E9529A4C3BC}"/>
              </a:ext>
            </a:extLst>
          </p:cNvPr>
          <p:cNvSpPr txBox="1"/>
          <p:nvPr/>
        </p:nvSpPr>
        <p:spPr>
          <a:xfrm>
            <a:off x="2825115" y="5992818"/>
            <a:ext cx="807504" cy="26161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81:13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68083C-AAEF-902D-E696-9B17BB195ED3}"/>
              </a:ext>
            </a:extLst>
          </p:cNvPr>
          <p:cNvSpPr txBox="1"/>
          <p:nvPr/>
        </p:nvSpPr>
        <p:spPr>
          <a:xfrm>
            <a:off x="3798962" y="5992818"/>
            <a:ext cx="807504" cy="26161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69:22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42CD9F-C8C1-4616-7EAD-A515E0E75BD2}"/>
              </a:ext>
            </a:extLst>
          </p:cNvPr>
          <p:cNvSpPr txBox="1"/>
          <p:nvPr/>
        </p:nvSpPr>
        <p:spPr>
          <a:xfrm>
            <a:off x="5878552" y="6013770"/>
            <a:ext cx="807504" cy="26161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60:02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E0F228-0AC6-15AD-D3F4-E029C1752C42}"/>
              </a:ext>
            </a:extLst>
          </p:cNvPr>
          <p:cNvSpPr txBox="1"/>
          <p:nvPr/>
        </p:nvSpPr>
        <p:spPr>
          <a:xfrm>
            <a:off x="6852399" y="6013770"/>
            <a:ext cx="807504" cy="26161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52:16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E362D9-4329-8ACF-3C3C-DFD9B5302ACE}"/>
              </a:ext>
            </a:extLst>
          </p:cNvPr>
          <p:cNvSpPr txBox="1"/>
          <p:nvPr/>
        </p:nvSpPr>
        <p:spPr>
          <a:xfrm>
            <a:off x="8950109" y="6049849"/>
            <a:ext cx="807504" cy="26161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78:05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0C73B5A-E1E3-1D1E-DDFF-0F80AF6968E9}"/>
              </a:ext>
            </a:extLst>
          </p:cNvPr>
          <p:cNvSpPr txBox="1"/>
          <p:nvPr/>
        </p:nvSpPr>
        <p:spPr>
          <a:xfrm>
            <a:off x="9951620" y="6049849"/>
            <a:ext cx="807504" cy="26161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66:59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28CE1E7-5974-2552-AE5F-881826B930C6}"/>
              </a:ext>
            </a:extLst>
          </p:cNvPr>
          <p:cNvCxnSpPr>
            <a:cxnSpLocks/>
          </p:cNvCxnSpPr>
          <p:nvPr/>
        </p:nvCxnSpPr>
        <p:spPr>
          <a:xfrm>
            <a:off x="479796" y="3317875"/>
            <a:ext cx="106984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9BFCC68-6743-5308-A0E7-85BB73BFBA4F}"/>
              </a:ext>
            </a:extLst>
          </p:cNvPr>
          <p:cNvCxnSpPr>
            <a:cxnSpLocks/>
          </p:cNvCxnSpPr>
          <p:nvPr/>
        </p:nvCxnSpPr>
        <p:spPr>
          <a:xfrm>
            <a:off x="479796" y="3823761"/>
            <a:ext cx="106984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AB51031-282C-AB67-5AF6-C7D75C8FDCD3}"/>
              </a:ext>
            </a:extLst>
          </p:cNvPr>
          <p:cNvCxnSpPr>
            <a:cxnSpLocks/>
          </p:cNvCxnSpPr>
          <p:nvPr/>
        </p:nvCxnSpPr>
        <p:spPr>
          <a:xfrm>
            <a:off x="479796" y="4339806"/>
            <a:ext cx="106984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E8D31D7-96E7-A284-F927-E6C86B028312}"/>
              </a:ext>
            </a:extLst>
          </p:cNvPr>
          <p:cNvCxnSpPr>
            <a:cxnSpLocks/>
          </p:cNvCxnSpPr>
          <p:nvPr/>
        </p:nvCxnSpPr>
        <p:spPr>
          <a:xfrm>
            <a:off x="479796" y="4815212"/>
            <a:ext cx="106984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949AA4D-691C-01AA-B340-D059664FDE8D}"/>
              </a:ext>
            </a:extLst>
          </p:cNvPr>
          <p:cNvCxnSpPr>
            <a:cxnSpLocks/>
          </p:cNvCxnSpPr>
          <p:nvPr/>
        </p:nvCxnSpPr>
        <p:spPr>
          <a:xfrm>
            <a:off x="479796" y="5321097"/>
            <a:ext cx="106984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001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DF8D97-7915-4A38-B357-AB2DC006048E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2.xml><?xml version="1.0" encoding="utf-8"?>
<ds:datastoreItem xmlns:ds="http://schemas.openxmlformats.org/officeDocument/2006/customXml" ds:itemID="{A31B451C-331F-45D8-B88F-5B4311CC72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14FB5B-B1EB-48B9-BD7E-D9345AF9A4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2</cp:revision>
  <dcterms:created xsi:type="dcterms:W3CDTF">2024-05-01T14:39:59Z</dcterms:created>
  <dcterms:modified xsi:type="dcterms:W3CDTF">2024-05-01T22:31:03Z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