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68466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724FD-A6E7-47FB-9086-32348DDC0FA1}" v="1" dt="2024-09-10T15:29:07.003"/>
    <p1510:client id="{57F836AB-045E-4701-BC6E-0FCBAC92CE4C}" v="1" dt="2024-09-10T15:16:26.104"/>
    <p1510:client id="{58639A34-79C5-44E6-A897-2B82128EA8DA}" v="1" dt="2024-09-10T15:30:57.635"/>
    <p1510:client id="{BB5A8BF5-05FB-4B65-AA65-AB9DCD544E88}" v="1" dt="2024-09-10T15:33:51.324"/>
    <p1510:client id="{D25B1E41-C05C-481C-93A7-FB8990A8D527}" v="4" dt="2024-09-10T15:14:12.711"/>
    <p1510:client id="{E679D2E2-9C4B-45B7-9B72-E1BBE5FA517F}" v="1" dt="2024-09-10T15:36:48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53" y="7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8639A34-79C5-44E6-A897-2B82128EA8DA}"/>
    <pc:docChg chg="addSld delSld modSld">
      <pc:chgData name="Dylan Breger" userId="9b3da09f-10fe-42ec-9aa5-9fa2a3e9cc20" providerId="ADAL" clId="{58639A34-79C5-44E6-A897-2B82128EA8DA}" dt="2024-09-10T15:30:58.566" v="1" actId="47"/>
      <pc:docMkLst>
        <pc:docMk/>
      </pc:docMkLst>
      <pc:sldChg chg="del">
        <pc:chgData name="Dylan Breger" userId="9b3da09f-10fe-42ec-9aa5-9fa2a3e9cc20" providerId="ADAL" clId="{58639A34-79C5-44E6-A897-2B82128EA8DA}" dt="2024-09-10T15:30:58.566" v="1" actId="47"/>
        <pc:sldMkLst>
          <pc:docMk/>
          <pc:sldMk cId="2044079681" sldId="298"/>
        </pc:sldMkLst>
      </pc:sldChg>
      <pc:sldChg chg="add">
        <pc:chgData name="Dylan Breger" userId="9b3da09f-10fe-42ec-9aa5-9fa2a3e9cc20" providerId="ADAL" clId="{58639A34-79C5-44E6-A897-2B82128EA8DA}" dt="2024-09-10T15:30:57.631" v="0"/>
        <pc:sldMkLst>
          <pc:docMk/>
          <pc:sldMk cId="3841609497" sldId="2147376421"/>
        </pc:sldMkLst>
      </pc:sldChg>
      <pc:sldMasterChg chg="delSldLayout">
        <pc:chgData name="Dylan Breger" userId="9b3da09f-10fe-42ec-9aa5-9fa2a3e9cc20" providerId="ADAL" clId="{58639A34-79C5-44E6-A897-2B82128EA8DA}" dt="2024-09-10T15:30:58.566" v="1" actId="47"/>
        <pc:sldMasterMkLst>
          <pc:docMk/>
          <pc:sldMasterMk cId="3467649777" sldId="2147483648"/>
        </pc:sldMasterMkLst>
        <pc:sldLayoutChg chg="del">
          <pc:chgData name="Dylan Breger" userId="9b3da09f-10fe-42ec-9aa5-9fa2a3e9cc20" providerId="ADAL" clId="{58639A34-79C5-44E6-A897-2B82128EA8DA}" dt="2024-09-10T15:30:58.566" v="1" actId="47"/>
          <pc:sldLayoutMkLst>
            <pc:docMk/>
            <pc:sldMasterMk cId="3467649777" sldId="2147483648"/>
            <pc:sldLayoutMk cId="4243896726" sldId="2147483660"/>
          </pc:sldLayoutMkLst>
        </pc:sldLayoutChg>
      </pc:sldMasterChg>
    </pc:docChg>
  </pc:docChgLst>
  <pc:docChgLst>
    <pc:chgData name="Dylan Breger" userId="9b3da09f-10fe-42ec-9aa5-9fa2a3e9cc20" providerId="ADAL" clId="{BB5A8BF5-05FB-4B65-AA65-AB9DCD544E88}"/>
    <pc:docChg chg="addSld delSld modSld">
      <pc:chgData name="Dylan Breger" userId="9b3da09f-10fe-42ec-9aa5-9fa2a3e9cc20" providerId="ADAL" clId="{BB5A8BF5-05FB-4B65-AA65-AB9DCD544E88}" dt="2024-09-10T15:33:52.462" v="2" actId="47"/>
      <pc:docMkLst>
        <pc:docMk/>
      </pc:docMkLst>
      <pc:sldChg chg="addSp del mod">
        <pc:chgData name="Dylan Breger" userId="9b3da09f-10fe-42ec-9aa5-9fa2a3e9cc20" providerId="ADAL" clId="{BB5A8BF5-05FB-4B65-AA65-AB9DCD544E88}" dt="2024-09-10T15:33:52.462" v="2" actId="47"/>
        <pc:sldMkLst>
          <pc:docMk/>
          <pc:sldMk cId="3841609497" sldId="2147376421"/>
        </pc:sldMkLst>
        <pc:spChg chg="add">
          <ac:chgData name="Dylan Breger" userId="9b3da09f-10fe-42ec-9aa5-9fa2a3e9cc20" providerId="ADAL" clId="{BB5A8BF5-05FB-4B65-AA65-AB9DCD544E88}" dt="2024-09-10T15:33:41.059" v="0" actId="22"/>
          <ac:spMkLst>
            <pc:docMk/>
            <pc:sldMk cId="3841609497" sldId="2147376421"/>
            <ac:spMk id="12" creationId="{00940034-9726-C978-D909-EF44515354DE}"/>
          </ac:spMkLst>
        </pc:spChg>
      </pc:sldChg>
      <pc:sldChg chg="add">
        <pc:chgData name="Dylan Breger" userId="9b3da09f-10fe-42ec-9aa5-9fa2a3e9cc20" providerId="ADAL" clId="{BB5A8BF5-05FB-4B65-AA65-AB9DCD544E88}" dt="2024-09-10T15:33:51.321" v="1"/>
        <pc:sldMkLst>
          <pc:docMk/>
          <pc:sldMk cId="1968813510" sldId="2147376439"/>
        </pc:sldMkLst>
      </pc:sldChg>
    </pc:docChg>
  </pc:docChgLst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  <pc:docChgLst>
    <pc:chgData name="Dylan Breger" userId="9b3da09f-10fe-42ec-9aa5-9fa2a3e9cc20" providerId="ADAL" clId="{1C4724FD-A6E7-47FB-9086-32348DDC0FA1}"/>
    <pc:docChg chg="addSld delSld modSld">
      <pc:chgData name="Dylan Breger" userId="9b3da09f-10fe-42ec-9aa5-9fa2a3e9cc20" providerId="ADAL" clId="{1C4724FD-A6E7-47FB-9086-32348DDC0FA1}" dt="2024-09-10T15:29:22.259" v="1" actId="47"/>
      <pc:docMkLst>
        <pc:docMk/>
      </pc:docMkLst>
      <pc:sldChg chg="add">
        <pc:chgData name="Dylan Breger" userId="9b3da09f-10fe-42ec-9aa5-9fa2a3e9cc20" providerId="ADAL" clId="{1C4724FD-A6E7-47FB-9086-32348DDC0FA1}" dt="2024-09-10T15:29:06.991" v="0"/>
        <pc:sldMkLst>
          <pc:docMk/>
          <pc:sldMk cId="2044079681" sldId="298"/>
        </pc:sldMkLst>
      </pc:sldChg>
      <pc:sldChg chg="del">
        <pc:chgData name="Dylan Breger" userId="9b3da09f-10fe-42ec-9aa5-9fa2a3e9cc20" providerId="ADAL" clId="{1C4724FD-A6E7-47FB-9086-32348DDC0FA1}" dt="2024-09-10T15:29:22.259" v="1" actId="47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57F836AB-045E-4701-BC6E-0FCBAC92CE4C}"/>
    <pc:docChg chg="addSld delSld modSld">
      <pc:chgData name="Dylan Breger" userId="9b3da09f-10fe-42ec-9aa5-9fa2a3e9cc20" providerId="ADAL" clId="{57F836AB-045E-4701-BC6E-0FCBAC92CE4C}" dt="2024-09-10T15:16:29.744" v="1" actId="47"/>
      <pc:docMkLst>
        <pc:docMk/>
      </pc:docMkLst>
      <pc:sldChg chg="del">
        <pc:chgData name="Dylan Breger" userId="9b3da09f-10fe-42ec-9aa5-9fa2a3e9cc20" providerId="ADAL" clId="{57F836AB-045E-4701-BC6E-0FCBAC92CE4C}" dt="2024-09-10T15:16:29.744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57F836AB-045E-4701-BC6E-0FCBAC92CE4C}" dt="2024-09-10T15:16:26.100" v="0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E679D2E2-9C4B-45B7-9B72-E1BBE5FA517F}"/>
    <pc:docChg chg="addSld delSld modSld">
      <pc:chgData name="Dylan Breger" userId="9b3da09f-10fe-42ec-9aa5-9fa2a3e9cc20" providerId="ADAL" clId="{E679D2E2-9C4B-45B7-9B72-E1BBE5FA517F}" dt="2024-09-10T15:36:51.877" v="1" actId="47"/>
      <pc:docMkLst>
        <pc:docMk/>
      </pc:docMkLst>
      <pc:sldChg chg="add">
        <pc:chgData name="Dylan Breger" userId="9b3da09f-10fe-42ec-9aa5-9fa2a3e9cc20" providerId="ADAL" clId="{E679D2E2-9C4B-45B7-9B72-E1BBE5FA517F}" dt="2024-09-10T15:36:48.307" v="0"/>
        <pc:sldMkLst>
          <pc:docMk/>
          <pc:sldMk cId="927836023" sldId="2146846658"/>
        </pc:sldMkLst>
      </pc:sldChg>
      <pc:sldChg chg="del">
        <pc:chgData name="Dylan Breger" userId="9b3da09f-10fe-42ec-9aa5-9fa2a3e9cc20" providerId="ADAL" clId="{E679D2E2-9C4B-45B7-9B72-E1BBE5FA517F}" dt="2024-09-10T15:36:51.877" v="1" actId="47"/>
        <pc:sldMkLst>
          <pc:docMk/>
          <pc:sldMk cId="1968813510" sldId="214737643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74999999999999"/>
          <c:y val="0.14065670249576526"/>
          <c:w val="0.7265625"/>
          <c:h val="0.76073838829035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/ Movies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Black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35-48D2-B6D0-56A522A77C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Non-Premium Video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Black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35-48D2-B6D0-56A522A77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9"/>
        <c:overlap val="-60"/>
        <c:axId val="1006215375"/>
        <c:axId val="1006220655"/>
      </c:barChart>
      <c:catAx>
        <c:axId val="100621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E2E8F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06220655"/>
        <c:crosses val="autoZero"/>
        <c:auto val="1"/>
        <c:lblAlgn val="ctr"/>
        <c:lblOffset val="100"/>
        <c:noMultiLvlLbl val="0"/>
      </c:catAx>
      <c:valAx>
        <c:axId val="1006220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21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F90C0-CFEA-4C0F-9963-3178266E520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EEB01-4C08-4C41-BAF2-5CA4BCED5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thevab.com/insight/unite-empower-reflect-sho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thevab.com/signin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and person sitting on a couch&#10;&#10;Description automatically generated">
            <a:extLst>
              <a:ext uri="{FF2B5EF4-FFF2-40B4-BE49-F238E27FC236}">
                <a16:creationId xmlns:a16="http://schemas.microsoft.com/office/drawing/2014/main" id="{845E6AD3-8E08-D52A-2417-23A0D97C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84"/>
          <a:stretch/>
        </p:blipFill>
        <p:spPr>
          <a:xfrm>
            <a:off x="0" y="1672636"/>
            <a:ext cx="5822950" cy="446569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7070A97-FB2D-2C9F-7B31-17A2DF64062F}"/>
              </a:ext>
            </a:extLst>
          </p:cNvPr>
          <p:cNvSpPr/>
          <p:nvPr/>
        </p:nvSpPr>
        <p:spPr>
          <a:xfrm>
            <a:off x="5822950" y="1685014"/>
            <a:ext cx="6369050" cy="445332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F663C7-233E-8967-8DC3-D34FC82552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072B13-855C-EC37-104A-B7FBC79864B3}"/>
              </a:ext>
            </a:extLst>
          </p:cNvPr>
          <p:cNvSpPr txBox="1"/>
          <p:nvPr/>
        </p:nvSpPr>
        <p:spPr>
          <a:xfrm>
            <a:off x="5822950" y="1730094"/>
            <a:ext cx="63785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 per week spent watching TV &amp; Movies vs. Non-Premium Videos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Among weekly non-premium video content viewers (Black 13+)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27661EB-F311-3242-3500-C0F71CBC854F}"/>
              </a:ext>
            </a:extLst>
          </p:cNvPr>
          <p:cNvGraphicFramePr/>
          <p:nvPr/>
        </p:nvGraphicFramePr>
        <p:xfrm>
          <a:off x="5459768" y="2270341"/>
          <a:ext cx="6732232" cy="3867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45122BC-5D76-24B3-BF64-A2CD093326BF}"/>
              </a:ext>
            </a:extLst>
          </p:cNvPr>
          <p:cNvSpPr txBox="1"/>
          <p:nvPr/>
        </p:nvSpPr>
        <p:spPr>
          <a:xfrm>
            <a:off x="461379" y="6360530"/>
            <a:ext cx="117408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6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Redefined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2024. Based on survey of 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1,900 consumers, ages 13-74. Black respondents = 228 (unweighted). Data collected December 2023. ‘Non-premium video’ includes short-form or user-generated video on YouTube, influencer video content, etc. 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542FFB-30DF-43F0-E534-C6EF42BF7C4A}"/>
              </a:ext>
            </a:extLst>
          </p:cNvPr>
          <p:cNvSpPr/>
          <p:nvPr/>
        </p:nvSpPr>
        <p:spPr>
          <a:xfrm>
            <a:off x="0" y="0"/>
            <a:ext cx="2538996" cy="28780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Viewing: Time Spent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D51DC-C2E7-3E99-4696-D7B128F4EC0A}"/>
              </a:ext>
            </a:extLst>
          </p:cNvPr>
          <p:cNvSpPr txBox="1"/>
          <p:nvPr/>
        </p:nvSpPr>
        <p:spPr>
          <a:xfrm>
            <a:off x="10238281" y="26057"/>
            <a:ext cx="1998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Black audience insights</a:t>
            </a:r>
          </a:p>
        </p:txBody>
      </p:sp>
      <p:pic>
        <p:nvPicPr>
          <p:cNvPr id="13" name="Picture 2">
            <a:hlinkClick r:id="rId5"/>
            <a:extLst>
              <a:ext uri="{FF2B5EF4-FFF2-40B4-BE49-F238E27FC236}">
                <a16:creationId xmlns:a16="http://schemas.microsoft.com/office/drawing/2014/main" id="{A7DCC3E7-5C42-622A-D820-F4871127CC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7888EAA-D687-67C3-EBD1-BC7BEB8124C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978535-2846-5B3F-669A-36E263DD1B54}"/>
              </a:ext>
            </a:extLst>
          </p:cNvPr>
          <p:cNvSpPr txBox="1">
            <a:spLocks/>
          </p:cNvSpPr>
          <p:nvPr/>
        </p:nvSpPr>
        <p:spPr>
          <a:xfrm>
            <a:off x="-3" y="606662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Unite, Empower, Reflect, Shop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A5BFC4-1A99-7CB9-C6B5-CBFD2FF30D0F}"/>
              </a:ext>
            </a:extLst>
          </p:cNvPr>
          <p:cNvSpPr/>
          <p:nvPr/>
        </p:nvSpPr>
        <p:spPr>
          <a:xfrm>
            <a:off x="95693" y="423162"/>
            <a:ext cx="103722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audiences prefer spending their time watching TV and streaming for their authentic stories and cultural depictions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1B35B0-ADF4-6357-DAF1-D8C8DB3BB607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36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77669-B222-4090-8D29-54C72AA39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22ACD2-D388-4C6C-B833-0E9DE11A92DD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A48F5AB4-D1CB-4DE2-9DFF-262543685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