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6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57F864-6A54-4B2C-8BB0-5593AE849242}" v="1" dt="2025-05-06T20:49:34.4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857F864-6A54-4B2C-8BB0-5593AE849242}"/>
    <pc:docChg chg="addSld modSld">
      <pc:chgData name="Dylan Breger" userId="9b3da09f-10fe-42ec-9aa5-9fa2a3e9cc20" providerId="ADAL" clId="{B857F864-6A54-4B2C-8BB0-5593AE849242}" dt="2025-05-06T20:49:34.434" v="0"/>
      <pc:docMkLst>
        <pc:docMk/>
      </pc:docMkLst>
      <pc:sldChg chg="add">
        <pc:chgData name="Dylan Breger" userId="9b3da09f-10fe-42ec-9aa5-9fa2a3e9cc20" providerId="ADAL" clId="{B857F864-6A54-4B2C-8BB0-5593AE849242}" dt="2025-05-06T20:49:34.434" v="0"/>
        <pc:sldMkLst>
          <pc:docMk/>
          <pc:sldMk cId="4069086071" sldId="214737662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73051447861371E-2"/>
          <c:y val="9.8016630511649244E-2"/>
          <c:w val="0.9634538971042772"/>
          <c:h val="0.754362493071615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80-4FD5-B012-A26EB020DD61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EF1-4A75-931B-46BA04848069}"/>
              </c:ext>
            </c:extLst>
          </c:dPt>
          <c:dPt>
            <c:idx val="2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80-4FD5-B012-A26EB020DD61}"/>
              </c:ext>
            </c:extLst>
          </c:dPt>
          <c:dPt>
            <c:idx val="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EF1-4A75-931B-46BA048480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Customize Your Ad Categories</c:v>
                </c:pt>
                <c:pt idx="1">
                  <c:v>Personalized Ads</c:v>
                </c:pt>
                <c:pt idx="2">
                  <c:v>Choose Which Ad to Watch</c:v>
                </c:pt>
                <c:pt idx="3">
                  <c:v>Retail-infuenced Ads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0.42499999999999999</c:v>
                </c:pt>
                <c:pt idx="1">
                  <c:v>0.41599999999999998</c:v>
                </c:pt>
                <c:pt idx="2">
                  <c:v>0.41299999999999998</c:v>
                </c:pt>
                <c:pt idx="3">
                  <c:v>0.34100000000000003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80-4FD5-B012-A26EB020D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0594176"/>
        <c:axId val="270590432"/>
      </c:barChart>
      <c:catAx>
        <c:axId val="2705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D3BDD-7D7C-412D-BD03-41F67BE43123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30006-8CEE-4585-A771-D8542CBDD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66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44B21-BA72-FE4E-2A89-0824349E1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264B95-BF64-BDB0-8EC5-5075BA75CD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C7CA50-1D18-C0FD-D951-BC2A78DCC7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E62FD-1EA0-8B2D-9BDE-403D8F143E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DB326-00B0-4B5E-D327-A2C271807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74115E-E7F9-84DC-E3C6-6F3AED7B0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035B7-41F6-0D61-0A8A-52F37A10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3C226-4038-36EB-FC41-5DEE5ED53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88B0C-AB0C-4ED6-256F-8153D900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1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D9E6C-33B9-84C5-21C9-BC299098F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C1197-F31B-1140-6A90-37AA4CA17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6022D-CECB-C22B-E3E9-BD2488F33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78C05-222C-3426-05FB-D6358432C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8ABDB-D8EC-EC5F-DE75-AEA784253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5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C8C861-281B-EFB3-52AC-94A7A5C7F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14F3A-E355-550C-8F03-3CD196781D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B9127-224C-6537-7EBF-87C7ADF1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BD62A-781B-5EC6-444B-81C20B06C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EC6AE-253F-2C44-8295-3C4B39706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5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36216-A2A7-ECA0-AC0D-2CFC7BDC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F3032-8509-491C-FF88-9492551F5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29225-1F96-289A-7F3B-630A34429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FBCDF-0281-26A2-410C-3941DC8B1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BA4D2-8AD4-BF36-2C1C-31517A2B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4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F70C-2EC2-D106-8690-1CFF4D55A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7A73D-290C-F58F-000C-007312A9C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99E6B-B8DB-5CB1-7699-9844039A7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00338-0606-B2E3-F7C5-7698F3E93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7A73-9B53-2A7D-AC0C-3FAC536F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13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B0462-3DAF-084D-19FF-68032FB57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E55DE-6F2E-29B9-D9C3-CC684A916C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0876B-EC95-73C8-F5A7-B98841067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DC14B-346D-CF37-64A4-E5FE61C53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D248F-2E95-5D4A-E291-4AA27D480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D0D1B9-BDB2-BF8F-EA72-D0B26F6AB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4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9A249-A1C5-D383-B238-0CCD7A9C0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B8F51-82A0-F9C8-C761-66B31EBF5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F1F6E-4A33-4B91-17DD-D2D6D0058D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162C91-7DC2-5CD5-52F3-9FE5AC5A2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FB966F-71D9-EF28-5DD8-29E0CD7B75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58B813-B21A-F2CD-C962-4EDBB74F3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6F6C33-E47C-713C-143F-3B6590B5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D64396-698F-E61D-E720-D354F4DC1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7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745F8-AB45-0856-7057-01C5905A7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FF5B7-5867-EFDB-E4FA-75481C586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C44B15-358F-DF0C-C2CF-6DC41A2E0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7CB72D-E4D7-B434-8B94-6596FFA82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8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F64B93-E362-3048-69FD-8B9552CDD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498B68-79DC-FFE6-E0C8-DBE9A722A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E7D77-D0F2-407D-CECA-DA3F97D11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3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EFB96-9185-ABBA-5FBF-0EED0A35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01DCE-7B36-CFA5-9144-E527C0A6B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DC965-0EBF-93C2-CE63-A0698ADA5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7E3572-2E32-549F-E6C8-6C6C1074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59C54-D42C-8766-31A7-28B69B58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67954A-5790-B49A-6C62-F49CE9F4A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1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F98B0-4592-FACD-D767-0D5DEEFF3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C7DEE5-4FF5-3EF0-2BEF-7138C0857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1F5017-D86B-0B97-1319-C4AAF00F8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F2A47D-4EB4-F00F-645B-B63A295D7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54E77-AA95-1940-AFA6-EF424508E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B875A-E3F8-DA95-BAC8-74E991CE3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9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C34CBF-A639-16DA-0A73-F886DD749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1E4F7-5C50-5B36-B503-E1080A161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91C91-742E-B686-7662-DF26A0C01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E270C7-09A2-4554-8081-DFE4E6FDC97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61044-016B-9C4E-F6CE-ED4BF17800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F626E-2881-3DAB-6461-A36A8B640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AC5DB7-49E6-476E-9044-3AE2B3AFD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DD689-DD3F-2ED2-AEBB-A18AC357B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BBF25A-FC25-3554-CCC4-01B2E073BBEC}"/>
              </a:ext>
            </a:extLst>
          </p:cNvPr>
          <p:cNvSpPr txBox="1"/>
          <p:nvPr/>
        </p:nvSpPr>
        <p:spPr>
          <a:xfrm>
            <a:off x="459850" y="632347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TiVo,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Video Trends Report ,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Q4 2024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FA4099-B9A3-BA92-FB97-57A4F0B03D12}"/>
              </a:ext>
            </a:extLst>
          </p:cNvPr>
          <p:cNvSpPr/>
          <p:nvPr/>
        </p:nvSpPr>
        <p:spPr>
          <a:xfrm>
            <a:off x="0" y="1790411"/>
            <a:ext cx="12192002" cy="409390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91394C89-8A3C-4527-5092-96BAD45B2CA1}"/>
              </a:ext>
            </a:extLst>
          </p:cNvPr>
          <p:cNvGraphicFramePr/>
          <p:nvPr/>
        </p:nvGraphicFramePr>
        <p:xfrm>
          <a:off x="667694" y="2527470"/>
          <a:ext cx="10846341" cy="3348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0BD229B-F400-3012-F37E-3424EDB2EA2B}"/>
              </a:ext>
            </a:extLst>
          </p:cNvPr>
          <p:cNvSpPr txBox="1"/>
          <p:nvPr/>
        </p:nvSpPr>
        <p:spPr>
          <a:xfrm>
            <a:off x="-10271" y="1914679"/>
            <a:ext cx="12202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What could improve the experience of watching ads during TV shows and movies?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total respondents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518892-1DB2-B4B7-3757-F5591C4BCA9A}"/>
              </a:ext>
            </a:extLst>
          </p:cNvPr>
          <p:cNvSpPr/>
          <p:nvPr/>
        </p:nvSpPr>
        <p:spPr>
          <a:xfrm>
            <a:off x="85060" y="393696"/>
            <a:ext cx="102210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Customization, personalization and optionality all can improve viewer’s interaction with ads in programming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58B935-AF5F-C2B0-01EC-B9097784C11E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 innovation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32F6F613-9855-CEC5-E784-EFF1E181E2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8FF12C3-BBF2-C924-F730-A2181AA82C29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7559198-0A6A-CD21-631F-152E4196D5A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47C6EA4-B77A-4E03-421F-EA3A4B3FB16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E31EDC-F2EC-F450-06B5-6B67E329929C}"/>
              </a:ext>
            </a:extLst>
          </p:cNvPr>
          <p:cNvSpPr/>
          <p:nvPr/>
        </p:nvSpPr>
        <p:spPr>
          <a:xfrm>
            <a:off x="-3" y="0"/>
            <a:ext cx="3307083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Tactics to Improve Viewers’ Ad Experience</a:t>
            </a:r>
          </a:p>
        </p:txBody>
      </p:sp>
    </p:spTree>
    <p:extLst>
      <p:ext uri="{BB962C8B-B14F-4D97-AF65-F5344CB8AC3E}">
        <p14:creationId xmlns:p14="http://schemas.microsoft.com/office/powerpoint/2010/main" val="4069086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09175B1-72B9-4B5C-8F56-66B1D6B2FE03}"/>
</file>

<file path=customXml/itemProps2.xml><?xml version="1.0" encoding="utf-8"?>
<ds:datastoreItem xmlns:ds="http://schemas.openxmlformats.org/officeDocument/2006/customXml" ds:itemID="{6204010A-C676-4967-946C-FF856C8B3656}"/>
</file>

<file path=customXml/itemProps3.xml><?xml version="1.0" encoding="utf-8"?>
<ds:datastoreItem xmlns:ds="http://schemas.openxmlformats.org/officeDocument/2006/customXml" ds:itemID="{7E29E7D8-D47B-43B4-8EF7-E72773E4C94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2025-05-06T20:48:54Z</dcterms:created>
  <dcterms:modified xsi:type="dcterms:W3CDTF">2025-05-06T20:49:43Z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