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69830-385B-44E3-B393-2DD112EA05D8}" v="1" dt="2025-07-09T15:15:43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0569830-385B-44E3-B393-2DD112EA05D8}"/>
    <pc:docChg chg="addSld modSld">
      <pc:chgData name="Dylan Breger" userId="9b3da09f-10fe-42ec-9aa5-9fa2a3e9cc20" providerId="ADAL" clId="{70569830-385B-44E3-B393-2DD112EA05D8}" dt="2025-07-09T15:15:43.769" v="0"/>
      <pc:docMkLst>
        <pc:docMk/>
      </pc:docMkLst>
      <pc:sldChg chg="add">
        <pc:chgData name="Dylan Breger" userId="9b3da09f-10fe-42ec-9aa5-9fa2a3e9cc20" providerId="ADAL" clId="{70569830-385B-44E3-B393-2DD112EA05D8}" dt="2025-07-09T15:15:43.769" v="0"/>
        <pc:sldMkLst>
          <pc:docMk/>
          <pc:sldMk cId="3685749528" sldId="214747409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766567507017302"/>
          <c:y val="2.1427559102944516E-2"/>
          <c:w val="0.61233432492982709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Retargeting website visitors on TV</c:v>
                </c:pt>
                <c:pt idx="1">
                  <c:v>New ad-supported streaming services (Prime, Netflix, etc.)</c:v>
                </c:pt>
                <c:pt idx="2">
                  <c:v>AI-powered buying and optimization</c:v>
                </c:pt>
                <c:pt idx="3">
                  <c:v>Supply path optimization resulting in lower CPMs</c:v>
                </c:pt>
                <c:pt idx="4">
                  <c:v>Data Clean Rooms (protecting first-party data in measurement)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0.59</c:v>
                </c:pt>
                <c:pt idx="1">
                  <c:v>0.52</c:v>
                </c:pt>
                <c:pt idx="2">
                  <c:v>0.32</c:v>
                </c:pt>
                <c:pt idx="3">
                  <c:v>0.2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8-4E7F-8DE0-B0153E5AF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8E6B-A807-0669-EF46-62141707F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880689-1949-4D97-9822-6BFA5130A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02F6E-6D99-8558-CC3A-65881E618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60E6F-AF12-6CEE-5486-551EE160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E88D2-E3DC-5C96-AF7F-4BCCF245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5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695A3-E993-53E4-6349-2A785049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A193C-4BB3-4409-EAC8-A5E1E9406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B4105-289F-B4E6-2C86-280A4AAA8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84A68-04A0-E8B8-7791-60FB34B4E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8E266-3CC5-5D34-7F93-CD5EECC5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2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93631F-C666-064D-CCFE-013FE5CDA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EA661-5CB4-424C-5BE9-6F2166C3F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17204-0246-8500-75B4-EF647DCD9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C038E-212D-4ED5-ADBF-EFE57A6D3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A8C27-E366-9E9B-3C3D-DB1484605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4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258AB-24E5-BBE6-B7B1-C114745CC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0BBF-9F05-02D9-7CB4-C01D68283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E3A0A-3911-2FA7-938F-8FFBC466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BFBBE-F8E5-26DB-2C29-37C73036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6E189-0459-E854-C74A-17DA5ABF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0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33E-7667-35B0-BCD9-C0A21B263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98ED6-886D-E405-0EFC-07133D858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C2968-FEEF-F220-D95D-C21D4A01E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DCC9E-9471-7037-880A-050BFA36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6ACE9-6DEA-7DD9-9B22-FCF65D6B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5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BEE9-5A5F-7CCF-68EB-1C5D5953D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2773-71A7-926C-F8DD-C7CE9E15C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8A8A4-23B8-BE22-3FF5-0E354EAFA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0CE31-2D75-5CAE-7691-707E5AE9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246E2-4C34-0FC3-F7A8-FD75C7DC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BCE88-5F70-9CA7-6C77-E813851A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0094F-ED62-E4C1-9B8C-0202FF4B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A2357-B15B-EF32-4554-2E081D477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91F79-9EE6-B5EE-1321-18D1DFF5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6242C-29D1-0AF9-3FA4-8B65E8AEB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4CF239-7359-57D8-E3A4-415FC88F2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4E3210-BEEF-603C-6E4B-E6DD201F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A6521F-F0BC-BEFC-0C10-208F8422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EF7A8B-3C89-D395-D07D-CD1F9D2C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CB9E0-5031-2BB3-2E07-05D3B9639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E8DC7A-806F-1EAC-5751-7750757D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2853C-0E5E-851B-B695-E5FF201BE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744FC2-DDCC-60B5-66B7-7C759703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9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F255B6-34F0-1906-44EB-FE2E1FA61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9A070-D758-4E6C-9669-2F704A49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7976B-E132-61FD-CA23-74941CEB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71071-B71B-4EC5-B114-C5D74606B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62A15-4E82-B1BD-F80C-F6C72758F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2B2B9-61BA-A845-46B8-5ECA343B2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2325D8-73CB-1C65-EB80-832ABE1D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5EDAC-ADBE-A287-6882-71216BF58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FEB3D-7E27-4C8E-6BBD-16FDDE8D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3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581DA-A5AF-DA85-D8C3-BE6633E2C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799DA1-6B04-99F0-297E-205C5D0F7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551EE-DDF3-A093-2001-A8BF79218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DD021-4FE4-7DD9-9832-6D14554D3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23705-1C9B-8E00-6932-0D5812FE6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1BC8E-BB5D-D316-BABC-B3E0EA038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4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FCCA3D-9889-9D91-D77A-C4CCC2D8D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F0110-151D-E2D0-7A42-9E6A25278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56E8F-625C-20C0-151D-C8B71FFE8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DB9312-75D4-4B79-9DB7-47DF03CB51A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DD3BE-CFDD-1222-9061-D6899DB08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9BC15-5BEC-60B9-4930-4375D48AE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579AE7-58B2-44CC-8426-88AD03362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9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tatari.tv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BE5AA-7705-28F3-0108-E7218D795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12D6B8-678A-D4B0-DE5E-B796147C2BE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10D3F50-5A12-BC3B-D5BF-F41F2579B6D0}"/>
              </a:ext>
            </a:extLst>
          </p:cNvPr>
          <p:cNvGraphicFramePr/>
          <p:nvPr/>
        </p:nvGraphicFramePr>
        <p:xfrm>
          <a:off x="483206" y="2258145"/>
          <a:ext cx="11437448" cy="3785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3E6C6DB-A5B6-2800-660A-A27C475A5374}"/>
              </a:ext>
            </a:extLst>
          </p:cNvPr>
          <p:cNvSpPr/>
          <p:nvPr/>
        </p:nvSpPr>
        <p:spPr>
          <a:xfrm>
            <a:off x="-3" y="0"/>
            <a:ext cx="2883914" cy="26996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Advancements: Marketer Interests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DA5DB8-170C-7200-8A79-3A1C76CC109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4693E06-3D71-B659-62EE-FC6943300A5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EC38A8-3C77-5FD5-69A8-846096DD733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innovation 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3BB789-9C0C-6F33-B0A4-DEA23AD2DD5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79EE79-8991-D665-E38E-A586A7444A63}"/>
              </a:ext>
            </a:extLst>
          </p:cNvPr>
          <p:cNvSpPr txBox="1"/>
          <p:nvPr/>
        </p:nvSpPr>
        <p:spPr>
          <a:xfrm>
            <a:off x="483207" y="605162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Source: Tatari,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The 2025 Advertising &amp; Marketing Report,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February 2025</a:t>
            </a:r>
            <a:endParaRPr lang="en-US" sz="800" i="1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pic>
        <p:nvPicPr>
          <p:cNvPr id="13" name="Picture 2">
            <a:hlinkClick r:id="rId5"/>
            <a:extLst>
              <a:ext uri="{FF2B5EF4-FFF2-40B4-BE49-F238E27FC236}">
                <a16:creationId xmlns:a16="http://schemas.microsoft.com/office/drawing/2014/main" id="{381C60F7-1E69-F4BD-043E-655AD03E4A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477EFD3-1E2F-B3D3-B4E1-57F34530DA32}"/>
              </a:ext>
            </a:extLst>
          </p:cNvPr>
          <p:cNvSpPr/>
          <p:nvPr/>
        </p:nvSpPr>
        <p:spPr>
          <a:xfrm>
            <a:off x="107003" y="437162"/>
            <a:ext cx="102561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Marketers are interested in retargeting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website visitors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in TV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advertising on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AVOD services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 &amp; using AI in the buying process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AB2E-6753-46E4-AB37-B61DACC8DE44}"/>
              </a:ext>
            </a:extLst>
          </p:cNvPr>
          <p:cNvSpPr txBox="1"/>
          <p:nvPr/>
        </p:nvSpPr>
        <p:spPr>
          <a:xfrm>
            <a:off x="-1" y="1813841"/>
            <a:ext cx="12202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Marketer Interest In </a:t>
            </a:r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Advancements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hlinkClick r:id="rId7"/>
            <a:extLst>
              <a:ext uri="{FF2B5EF4-FFF2-40B4-BE49-F238E27FC236}">
                <a16:creationId xmlns:a16="http://schemas.microsoft.com/office/drawing/2014/main" id="{FE2D2B81-B4C0-A759-5D4D-DB5EA51F7EC1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Tatari</a:t>
            </a:r>
          </a:p>
        </p:txBody>
      </p:sp>
    </p:spTree>
    <p:extLst>
      <p:ext uri="{BB962C8B-B14F-4D97-AF65-F5344CB8AC3E}">
        <p14:creationId xmlns:p14="http://schemas.microsoft.com/office/powerpoint/2010/main" val="368574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F4ED71C-60DB-446E-9C1C-C1BB62B33375}"/>
</file>

<file path=customXml/itemProps2.xml><?xml version="1.0" encoding="utf-8"?>
<ds:datastoreItem xmlns:ds="http://schemas.openxmlformats.org/officeDocument/2006/customXml" ds:itemID="{D6F9641E-E40B-4C13-89F9-0970F8D25149}"/>
</file>

<file path=customXml/itemProps3.xml><?xml version="1.0" encoding="utf-8"?>
<ds:datastoreItem xmlns:ds="http://schemas.openxmlformats.org/officeDocument/2006/customXml" ds:itemID="{734FD10C-5847-4AD7-822F-406ED82F2F4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2025-07-09T15:15:36Z</dcterms:created>
  <dcterms:modified xsi:type="dcterms:W3CDTF">2025-07-09T15:15:44Z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